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4" r:id="rId5"/>
    <p:sldMasterId id="2147483770" r:id="rId6"/>
    <p:sldMasterId id="2147483848" r:id="rId7"/>
  </p:sldMasterIdLst>
  <p:notesMasterIdLst>
    <p:notesMasterId r:id="rId15"/>
  </p:notesMasterIdLst>
  <p:handoutMasterIdLst>
    <p:handoutMasterId r:id="rId16"/>
  </p:handoutMasterIdLst>
  <p:sldIdLst>
    <p:sldId id="392" r:id="rId8"/>
    <p:sldId id="6636" r:id="rId9"/>
    <p:sldId id="6630" r:id="rId10"/>
    <p:sldId id="6629" r:id="rId11"/>
    <p:sldId id="6631" r:id="rId12"/>
    <p:sldId id="6632"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7B7"/>
    <a:srgbClr val="3F5363"/>
    <a:srgbClr val="0072CE"/>
    <a:srgbClr val="171C8F"/>
    <a:srgbClr val="8C5340"/>
    <a:srgbClr val="673735"/>
    <a:srgbClr val="FFFFFF"/>
    <a:srgbClr val="0C77CF"/>
    <a:srgbClr val="2A72B8"/>
    <a:srgbClr val="46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9AAD27-AF1E-3276-F64C-E24DD3C9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C106297-72C7-0612-7611-0739473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1FD7E-7453-412A-9D9A-67248BEACEC8}" type="datetimeFigureOut">
              <a:rPr lang="en-GB" smtClean="0"/>
              <a:t>16/06/2025</a:t>
            </a:fld>
            <a:endParaRPr lang="en-GB"/>
          </a:p>
        </p:txBody>
      </p:sp>
      <p:sp>
        <p:nvSpPr>
          <p:cNvPr id="4" name="Footer Placeholder 3">
            <a:extLst>
              <a:ext uri="{FF2B5EF4-FFF2-40B4-BE49-F238E27FC236}">
                <a16:creationId xmlns:a16="http://schemas.microsoft.com/office/drawing/2014/main" id="{657DE446-DCD2-634E-6E7D-2B6CC9FA7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6E7209B-478D-FE16-8BB2-A67423D4E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B360-C774-49CA-835F-5A4EA981ED5F}" type="slidenum">
              <a:rPr lang="en-GB" smtClean="0"/>
              <a:t>‹#›</a:t>
            </a:fld>
            <a:endParaRPr lang="en-GB"/>
          </a:p>
        </p:txBody>
      </p:sp>
    </p:spTree>
    <p:extLst>
      <p:ext uri="{BB962C8B-B14F-4D97-AF65-F5344CB8AC3E}">
        <p14:creationId xmlns:p14="http://schemas.microsoft.com/office/powerpoint/2010/main" val="37050062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35BF1-9CEA-4069-8947-4F338367F244}"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652C4-8DDB-4486-9682-2F893AB472AD}" type="slidenum">
              <a:rPr lang="en-GB" smtClean="0"/>
              <a:t>‹#›</a:t>
            </a:fld>
            <a:endParaRPr lang="en-GB"/>
          </a:p>
        </p:txBody>
      </p:sp>
    </p:spTree>
    <p:extLst>
      <p:ext uri="{BB962C8B-B14F-4D97-AF65-F5344CB8AC3E}">
        <p14:creationId xmlns:p14="http://schemas.microsoft.com/office/powerpoint/2010/main" val="15925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6.jpeg"/><Relationship Id="rId4" Type="http://schemas.openxmlformats.org/officeDocument/2006/relationships/image" Target="../media/image15.png"/></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265792447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F48DD7C-67A5-E10B-0AF2-DA4BFF2AE9A0}"/>
              </a:ext>
            </a:extLst>
          </p:cNvPr>
          <p:cNvSpPr>
            <a:spLocks noGrp="1"/>
          </p:cNvSpPr>
          <p:nvPr>
            <p:ph type="pic" sz="quarter" idx="25"/>
          </p:nvPr>
        </p:nvSpPr>
        <p:spPr>
          <a:xfrm>
            <a:off x="-1" y="-1"/>
            <a:ext cx="12192000" cy="1469635"/>
          </a:xfrm>
          <a:solidFill>
            <a:schemeClr val="bg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306000" y="1785600"/>
            <a:ext cx="1158120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2D68CB3-3282-2EEC-F3EF-C7E1F09685C9}"/>
              </a:ext>
            </a:extLst>
          </p:cNvPr>
          <p:cNvSpPr>
            <a:spLocks noGrp="1"/>
          </p:cNvSpPr>
          <p:nvPr>
            <p:ph type="body" sz="quarter" idx="13" hasCustomPrompt="1"/>
          </p:nvPr>
        </p:nvSpPr>
        <p:spPr>
          <a:xfrm>
            <a:off x="306000" y="2287360"/>
            <a:ext cx="11581200" cy="593480"/>
          </a:xfrm>
        </p:spPr>
        <p:txBody>
          <a:bodyPr anchor="t"/>
          <a:lstStyle>
            <a:lvl1pPr marL="0" indent="0">
              <a:buNone/>
              <a:defRPr sz="16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3">
            <a:extLst>
              <a:ext uri="{FF2B5EF4-FFF2-40B4-BE49-F238E27FC236}">
                <a16:creationId xmlns:a16="http://schemas.microsoft.com/office/drawing/2014/main" id="{CFDE66CE-99A5-0DBE-043B-44C825585F02}"/>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
        <p:nvSpPr>
          <p:cNvPr id="10" name="Text Placeholder 9">
            <a:extLst>
              <a:ext uri="{FF2B5EF4-FFF2-40B4-BE49-F238E27FC236}">
                <a16:creationId xmlns:a16="http://schemas.microsoft.com/office/drawing/2014/main" id="{16B54DCE-AF65-A869-68C1-AFBD91E75121}"/>
              </a:ext>
            </a:extLst>
          </p:cNvPr>
          <p:cNvSpPr>
            <a:spLocks noGrp="1"/>
          </p:cNvSpPr>
          <p:nvPr>
            <p:ph type="body" sz="quarter" idx="27"/>
          </p:nvPr>
        </p:nvSpPr>
        <p:spPr>
          <a:xfrm>
            <a:off x="304800" y="3022600"/>
            <a:ext cx="11580813"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050654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7"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3831"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3832"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849"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850"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3866" y="2160000"/>
            <a:ext cx="219333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3867" y="2592000"/>
            <a:ext cx="2193332"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15" name="Picture Placeholder 14">
            <a:extLst>
              <a:ext uri="{FF2B5EF4-FFF2-40B4-BE49-F238E27FC236}">
                <a16:creationId xmlns:a16="http://schemas.microsoft.com/office/drawing/2014/main" id="{386439A7-3822-1290-CAC9-BD96F35F8684}"/>
              </a:ext>
            </a:extLst>
          </p:cNvPr>
          <p:cNvSpPr>
            <a:spLocks noGrp="1"/>
          </p:cNvSpPr>
          <p:nvPr>
            <p:ph type="pic" sz="quarter" idx="24"/>
          </p:nvPr>
        </p:nvSpPr>
        <p:spPr>
          <a:xfrm>
            <a:off x="304800" y="1990800"/>
            <a:ext cx="502962" cy="504000"/>
          </a:xfrm>
        </p:spPr>
        <p:txBody>
          <a:bodyPr anchor="ctr"/>
          <a:lstStyle>
            <a:lvl1pPr marL="0" indent="0" algn="ctr">
              <a:buNone/>
              <a:defRPr sz="800"/>
            </a:lvl1pPr>
          </a:lstStyle>
          <a:p>
            <a:r>
              <a:rPr lang="en-US"/>
              <a:t>Click icon to add picture</a:t>
            </a:r>
            <a:endParaRPr lang="en-GB"/>
          </a:p>
        </p:txBody>
      </p:sp>
      <p:sp>
        <p:nvSpPr>
          <p:cNvPr id="16" name="Picture Placeholder 14">
            <a:extLst>
              <a:ext uri="{FF2B5EF4-FFF2-40B4-BE49-F238E27FC236}">
                <a16:creationId xmlns:a16="http://schemas.microsoft.com/office/drawing/2014/main" id="{8881FA82-625B-3A61-C9A7-4B9BB4F3F6E0}"/>
              </a:ext>
            </a:extLst>
          </p:cNvPr>
          <p:cNvSpPr>
            <a:spLocks noGrp="1"/>
          </p:cNvSpPr>
          <p:nvPr>
            <p:ph type="pic" sz="quarter" idx="25"/>
          </p:nvPr>
        </p:nvSpPr>
        <p:spPr>
          <a:xfrm>
            <a:off x="3231184" y="19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18288754-EC19-10D6-B558-74DB97EA1BE7}"/>
              </a:ext>
            </a:extLst>
          </p:cNvPr>
          <p:cNvSpPr>
            <a:spLocks noGrp="1"/>
          </p:cNvSpPr>
          <p:nvPr>
            <p:ph type="pic" sz="quarter" idx="28"/>
          </p:nvPr>
        </p:nvSpPr>
        <p:spPr>
          <a:xfrm>
            <a:off x="6157886" y="1990800"/>
            <a:ext cx="502962" cy="504000"/>
          </a:xfrm>
        </p:spPr>
        <p:txBody>
          <a:bodyPr anchor="ctr"/>
          <a:lstStyle>
            <a:lvl1pPr marL="0" indent="0" algn="ctr">
              <a:buNone/>
              <a:defRPr sz="800"/>
            </a:lvl1pPr>
          </a:lstStyle>
          <a:p>
            <a:r>
              <a:rPr lang="en-US"/>
              <a:t>Click icon to add picture</a:t>
            </a:r>
            <a:endParaRPr lang="en-GB"/>
          </a:p>
        </p:txBody>
      </p:sp>
      <p:sp>
        <p:nvSpPr>
          <p:cNvPr id="18" name="Picture Placeholder 14">
            <a:extLst>
              <a:ext uri="{FF2B5EF4-FFF2-40B4-BE49-F238E27FC236}">
                <a16:creationId xmlns:a16="http://schemas.microsoft.com/office/drawing/2014/main" id="{D44BD020-479D-FBFB-D346-B67666EB3AEE}"/>
              </a:ext>
            </a:extLst>
          </p:cNvPr>
          <p:cNvSpPr>
            <a:spLocks noGrp="1"/>
          </p:cNvSpPr>
          <p:nvPr>
            <p:ph type="pic" sz="quarter" idx="29"/>
          </p:nvPr>
        </p:nvSpPr>
        <p:spPr>
          <a:xfrm>
            <a:off x="9088687" y="19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383998836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4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4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8412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8412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768000"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7680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694799" y="1260000"/>
            <a:ext cx="2192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694800" y="1692000"/>
            <a:ext cx="2192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FA82684E-299D-151D-AC01-7693B8AF2DFC}"/>
              </a:ext>
            </a:extLst>
          </p:cNvPr>
          <p:cNvSpPr>
            <a:spLocks noGrp="1"/>
          </p:cNvSpPr>
          <p:nvPr>
            <p:ph type="pic" sz="quarter" idx="24"/>
          </p:nvPr>
        </p:nvSpPr>
        <p:spPr>
          <a:xfrm>
            <a:off x="304800" y="1090800"/>
            <a:ext cx="502962" cy="504000"/>
          </a:xfrm>
        </p:spPr>
        <p:txBody>
          <a:bodyPr anchor="ctr"/>
          <a:lstStyle>
            <a:lvl1pPr marL="0" indent="0" algn="ctr">
              <a:buNone/>
              <a:defRPr sz="800"/>
            </a:lvl1pPr>
          </a:lstStyle>
          <a:p>
            <a:r>
              <a:rPr lang="en-US"/>
              <a:t>Click icon to add picture</a:t>
            </a:r>
            <a:endParaRPr lang="en-GB"/>
          </a:p>
        </p:txBody>
      </p:sp>
      <p:sp>
        <p:nvSpPr>
          <p:cNvPr id="16" name="Picture Placeholder 14">
            <a:extLst>
              <a:ext uri="{FF2B5EF4-FFF2-40B4-BE49-F238E27FC236}">
                <a16:creationId xmlns:a16="http://schemas.microsoft.com/office/drawing/2014/main" id="{9A680C2D-DE0C-2BE6-C4C1-167AED08BBA8}"/>
              </a:ext>
            </a:extLst>
          </p:cNvPr>
          <p:cNvSpPr>
            <a:spLocks noGrp="1"/>
          </p:cNvSpPr>
          <p:nvPr>
            <p:ph type="pic" sz="quarter" idx="25"/>
          </p:nvPr>
        </p:nvSpPr>
        <p:spPr>
          <a:xfrm>
            <a:off x="3231184" y="10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9DE299DF-DBF8-3F0A-5C70-620983CABF25}"/>
              </a:ext>
            </a:extLst>
          </p:cNvPr>
          <p:cNvSpPr>
            <a:spLocks noGrp="1"/>
          </p:cNvSpPr>
          <p:nvPr>
            <p:ph type="pic" sz="quarter" idx="28"/>
          </p:nvPr>
        </p:nvSpPr>
        <p:spPr>
          <a:xfrm>
            <a:off x="6157886" y="1090800"/>
            <a:ext cx="502962" cy="504000"/>
          </a:xfrm>
        </p:spPr>
        <p:txBody>
          <a:bodyPr anchor="ctr"/>
          <a:lstStyle>
            <a:lvl1pPr marL="0" indent="0" algn="ctr">
              <a:buNone/>
              <a:defRPr sz="800"/>
            </a:lvl1pPr>
          </a:lstStyle>
          <a:p>
            <a:r>
              <a:rPr lang="en-US"/>
              <a:t>Click icon to add picture</a:t>
            </a:r>
            <a:endParaRPr lang="en-GB"/>
          </a:p>
        </p:txBody>
      </p:sp>
      <p:sp>
        <p:nvSpPr>
          <p:cNvPr id="18" name="Picture Placeholder 14">
            <a:extLst>
              <a:ext uri="{FF2B5EF4-FFF2-40B4-BE49-F238E27FC236}">
                <a16:creationId xmlns:a16="http://schemas.microsoft.com/office/drawing/2014/main" id="{328CB566-8AC7-665C-FAB0-976D393A95D7}"/>
              </a:ext>
            </a:extLst>
          </p:cNvPr>
          <p:cNvSpPr>
            <a:spLocks noGrp="1"/>
          </p:cNvSpPr>
          <p:nvPr>
            <p:ph type="pic" sz="quarter" idx="29"/>
          </p:nvPr>
        </p:nvSpPr>
        <p:spPr>
          <a:xfrm>
            <a:off x="9088687" y="10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198717615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x block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259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2592000"/>
            <a:ext cx="3060000" cy="125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2592000"/>
            <a:ext cx="3060000" cy="125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414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572000"/>
            <a:ext cx="30600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14">
            <a:extLst>
              <a:ext uri="{FF2B5EF4-FFF2-40B4-BE49-F238E27FC236}">
                <a16:creationId xmlns:a16="http://schemas.microsoft.com/office/drawing/2014/main" id="{9591626B-58F0-DFE6-D291-D1F74A047BE7}"/>
              </a:ext>
            </a:extLst>
          </p:cNvPr>
          <p:cNvSpPr>
            <a:spLocks noGrp="1"/>
          </p:cNvSpPr>
          <p:nvPr>
            <p:ph type="pic" sz="quarter" idx="30"/>
          </p:nvPr>
        </p:nvSpPr>
        <p:spPr>
          <a:xfrm>
            <a:off x="304801" y="1991016"/>
            <a:ext cx="502962" cy="504000"/>
          </a:xfrm>
        </p:spPr>
        <p:txBody>
          <a:bodyPr anchor="ctr"/>
          <a:lstStyle>
            <a:lvl1pPr marL="0" indent="0" algn="ctr">
              <a:buNone/>
              <a:defRPr sz="800"/>
            </a:lvl1pPr>
          </a:lstStyle>
          <a:p>
            <a:r>
              <a:rPr lang="en-US"/>
              <a:t>Click icon to add picture</a:t>
            </a:r>
            <a:endParaRPr lang="en-GB"/>
          </a:p>
        </p:txBody>
      </p:sp>
      <p:sp>
        <p:nvSpPr>
          <p:cNvPr id="21" name="Picture Placeholder 14">
            <a:extLst>
              <a:ext uri="{FF2B5EF4-FFF2-40B4-BE49-F238E27FC236}">
                <a16:creationId xmlns:a16="http://schemas.microsoft.com/office/drawing/2014/main" id="{419217D5-9389-E4D4-C7C1-076CA234E5B7}"/>
              </a:ext>
            </a:extLst>
          </p:cNvPr>
          <p:cNvSpPr>
            <a:spLocks noGrp="1"/>
          </p:cNvSpPr>
          <p:nvPr>
            <p:ph type="pic" sz="quarter" idx="31"/>
          </p:nvPr>
        </p:nvSpPr>
        <p:spPr>
          <a:xfrm>
            <a:off x="4263584" y="1991016"/>
            <a:ext cx="502962" cy="504000"/>
          </a:xfrm>
        </p:spPr>
        <p:txBody>
          <a:bodyPr anchor="ctr"/>
          <a:lstStyle>
            <a:lvl1pPr marL="0" indent="0" algn="ctr">
              <a:buNone/>
              <a:defRPr sz="800"/>
            </a:lvl1pPr>
          </a:lstStyle>
          <a:p>
            <a:r>
              <a:rPr lang="en-US"/>
              <a:t>Click icon to add picture</a:t>
            </a:r>
            <a:endParaRPr lang="en-GB"/>
          </a:p>
        </p:txBody>
      </p:sp>
      <p:sp>
        <p:nvSpPr>
          <p:cNvPr id="22" name="Picture Placeholder 14">
            <a:extLst>
              <a:ext uri="{FF2B5EF4-FFF2-40B4-BE49-F238E27FC236}">
                <a16:creationId xmlns:a16="http://schemas.microsoft.com/office/drawing/2014/main" id="{ECD36A1E-7B2E-2134-533F-C023B8AFBE3A}"/>
              </a:ext>
            </a:extLst>
          </p:cNvPr>
          <p:cNvSpPr>
            <a:spLocks noGrp="1"/>
          </p:cNvSpPr>
          <p:nvPr>
            <p:ph type="pic" sz="quarter" idx="32"/>
          </p:nvPr>
        </p:nvSpPr>
        <p:spPr>
          <a:xfrm>
            <a:off x="8222367" y="1991016"/>
            <a:ext cx="502962" cy="504000"/>
          </a:xfrm>
        </p:spPr>
        <p:txBody>
          <a:bodyPr anchor="ctr"/>
          <a:lstStyle>
            <a:lvl1pPr marL="0" indent="0" algn="ctr">
              <a:buNone/>
              <a:defRPr sz="800"/>
            </a:lvl1pPr>
          </a:lstStyle>
          <a:p>
            <a:r>
              <a:rPr lang="en-US"/>
              <a:t>Click icon to add picture</a:t>
            </a:r>
            <a:endParaRPr lang="en-GB"/>
          </a:p>
        </p:txBody>
      </p:sp>
      <p:sp>
        <p:nvSpPr>
          <p:cNvPr id="23" name="Picture Placeholder 14">
            <a:extLst>
              <a:ext uri="{FF2B5EF4-FFF2-40B4-BE49-F238E27FC236}">
                <a16:creationId xmlns:a16="http://schemas.microsoft.com/office/drawing/2014/main" id="{3AEC8FD1-28A6-3231-B7EC-2C76E3CBF03A}"/>
              </a:ext>
            </a:extLst>
          </p:cNvPr>
          <p:cNvSpPr>
            <a:spLocks noGrp="1"/>
          </p:cNvSpPr>
          <p:nvPr>
            <p:ph type="pic" sz="quarter" idx="33"/>
          </p:nvPr>
        </p:nvSpPr>
        <p:spPr>
          <a:xfrm>
            <a:off x="304801" y="3971016"/>
            <a:ext cx="502962" cy="504000"/>
          </a:xfrm>
        </p:spPr>
        <p:txBody>
          <a:bodyPr anchor="ctr"/>
          <a:lstStyle>
            <a:lvl1pPr marL="0" indent="0" algn="ctr">
              <a:buNone/>
              <a:defRPr sz="800"/>
            </a:lvl1pPr>
          </a:lstStyle>
          <a:p>
            <a:r>
              <a:rPr lang="en-US"/>
              <a:t>Click icon to add picture</a:t>
            </a:r>
            <a:endParaRPr lang="en-GB"/>
          </a:p>
        </p:txBody>
      </p:sp>
      <p:sp>
        <p:nvSpPr>
          <p:cNvPr id="24" name="Picture Placeholder 14">
            <a:extLst>
              <a:ext uri="{FF2B5EF4-FFF2-40B4-BE49-F238E27FC236}">
                <a16:creationId xmlns:a16="http://schemas.microsoft.com/office/drawing/2014/main" id="{A67A67F9-C4E6-257B-32E3-A57F1190942C}"/>
              </a:ext>
            </a:extLst>
          </p:cNvPr>
          <p:cNvSpPr>
            <a:spLocks noGrp="1"/>
          </p:cNvSpPr>
          <p:nvPr>
            <p:ph type="pic" sz="quarter" idx="34"/>
          </p:nvPr>
        </p:nvSpPr>
        <p:spPr>
          <a:xfrm>
            <a:off x="4263584" y="3971016"/>
            <a:ext cx="502962" cy="504000"/>
          </a:xfrm>
        </p:spPr>
        <p:txBody>
          <a:bodyPr anchor="ctr"/>
          <a:lstStyle>
            <a:lvl1pPr marL="0" indent="0" algn="ctr">
              <a:buNone/>
              <a:defRPr sz="800"/>
            </a:lvl1pPr>
          </a:lstStyle>
          <a:p>
            <a:r>
              <a:rPr lang="en-US"/>
              <a:t>Click icon to add picture</a:t>
            </a:r>
            <a:endParaRPr lang="en-GB"/>
          </a:p>
        </p:txBody>
      </p:sp>
      <p:sp>
        <p:nvSpPr>
          <p:cNvPr id="25" name="Picture Placeholder 14">
            <a:extLst>
              <a:ext uri="{FF2B5EF4-FFF2-40B4-BE49-F238E27FC236}">
                <a16:creationId xmlns:a16="http://schemas.microsoft.com/office/drawing/2014/main" id="{38AAB764-B8CC-20D4-676B-A928F053992B}"/>
              </a:ext>
            </a:extLst>
          </p:cNvPr>
          <p:cNvSpPr>
            <a:spLocks noGrp="1"/>
          </p:cNvSpPr>
          <p:nvPr>
            <p:ph type="pic" sz="quarter" idx="35"/>
          </p:nvPr>
        </p:nvSpPr>
        <p:spPr>
          <a:xfrm>
            <a:off x="8222367" y="3971016"/>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301540038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x block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914398"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914399"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873180"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873181"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831962" y="3672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831963" y="4104000"/>
            <a:ext cx="30600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14">
            <a:extLst>
              <a:ext uri="{FF2B5EF4-FFF2-40B4-BE49-F238E27FC236}">
                <a16:creationId xmlns:a16="http://schemas.microsoft.com/office/drawing/2014/main" id="{2BF23F95-2673-FE84-66E7-82097451E463}"/>
              </a:ext>
            </a:extLst>
          </p:cNvPr>
          <p:cNvSpPr>
            <a:spLocks noGrp="1"/>
          </p:cNvSpPr>
          <p:nvPr>
            <p:ph type="pic" sz="quarter" idx="30"/>
          </p:nvPr>
        </p:nvSpPr>
        <p:spPr>
          <a:xfrm>
            <a:off x="304801" y="1090800"/>
            <a:ext cx="502962" cy="504000"/>
          </a:xfrm>
        </p:spPr>
        <p:txBody>
          <a:bodyPr anchor="ctr"/>
          <a:lstStyle>
            <a:lvl1pPr marL="0" indent="0" algn="ctr">
              <a:buNone/>
              <a:defRPr sz="800"/>
            </a:lvl1pPr>
          </a:lstStyle>
          <a:p>
            <a:r>
              <a:rPr lang="en-US"/>
              <a:t>Click icon to add picture</a:t>
            </a:r>
            <a:endParaRPr lang="en-GB"/>
          </a:p>
        </p:txBody>
      </p:sp>
      <p:sp>
        <p:nvSpPr>
          <p:cNvPr id="20" name="Picture Placeholder 14">
            <a:extLst>
              <a:ext uri="{FF2B5EF4-FFF2-40B4-BE49-F238E27FC236}">
                <a16:creationId xmlns:a16="http://schemas.microsoft.com/office/drawing/2014/main" id="{C7CCFC2C-8E49-1CD8-E77D-05EC46161534}"/>
              </a:ext>
            </a:extLst>
          </p:cNvPr>
          <p:cNvSpPr>
            <a:spLocks noGrp="1"/>
          </p:cNvSpPr>
          <p:nvPr>
            <p:ph type="pic" sz="quarter" idx="31"/>
          </p:nvPr>
        </p:nvSpPr>
        <p:spPr>
          <a:xfrm>
            <a:off x="4263584" y="1090800"/>
            <a:ext cx="502962" cy="504000"/>
          </a:xfrm>
        </p:spPr>
        <p:txBody>
          <a:bodyPr anchor="ctr"/>
          <a:lstStyle>
            <a:lvl1pPr marL="0" indent="0" algn="ctr">
              <a:buNone/>
              <a:defRPr sz="800"/>
            </a:lvl1pPr>
          </a:lstStyle>
          <a:p>
            <a:r>
              <a:rPr lang="en-US"/>
              <a:t>Click icon to add picture</a:t>
            </a:r>
            <a:endParaRPr lang="en-GB"/>
          </a:p>
        </p:txBody>
      </p:sp>
      <p:sp>
        <p:nvSpPr>
          <p:cNvPr id="21" name="Picture Placeholder 14">
            <a:extLst>
              <a:ext uri="{FF2B5EF4-FFF2-40B4-BE49-F238E27FC236}">
                <a16:creationId xmlns:a16="http://schemas.microsoft.com/office/drawing/2014/main" id="{99383212-5E56-5076-CADC-AE74C2E23549}"/>
              </a:ext>
            </a:extLst>
          </p:cNvPr>
          <p:cNvSpPr>
            <a:spLocks noGrp="1"/>
          </p:cNvSpPr>
          <p:nvPr>
            <p:ph type="pic" sz="quarter" idx="32"/>
          </p:nvPr>
        </p:nvSpPr>
        <p:spPr>
          <a:xfrm>
            <a:off x="8222367" y="1090800"/>
            <a:ext cx="502962" cy="504000"/>
          </a:xfrm>
        </p:spPr>
        <p:txBody>
          <a:bodyPr anchor="ctr"/>
          <a:lstStyle>
            <a:lvl1pPr marL="0" indent="0" algn="ctr">
              <a:buNone/>
              <a:defRPr sz="800"/>
            </a:lvl1pPr>
          </a:lstStyle>
          <a:p>
            <a:r>
              <a:rPr lang="en-US"/>
              <a:t>Click icon to add picture</a:t>
            </a:r>
            <a:endParaRPr lang="en-GB"/>
          </a:p>
        </p:txBody>
      </p:sp>
      <p:sp>
        <p:nvSpPr>
          <p:cNvPr id="22" name="Picture Placeholder 14">
            <a:extLst>
              <a:ext uri="{FF2B5EF4-FFF2-40B4-BE49-F238E27FC236}">
                <a16:creationId xmlns:a16="http://schemas.microsoft.com/office/drawing/2014/main" id="{B23A623D-583C-7275-793F-72445CF17BC5}"/>
              </a:ext>
            </a:extLst>
          </p:cNvPr>
          <p:cNvSpPr>
            <a:spLocks noGrp="1"/>
          </p:cNvSpPr>
          <p:nvPr>
            <p:ph type="pic" sz="quarter" idx="33"/>
          </p:nvPr>
        </p:nvSpPr>
        <p:spPr>
          <a:xfrm>
            <a:off x="304801" y="3502800"/>
            <a:ext cx="502962" cy="504000"/>
          </a:xfrm>
        </p:spPr>
        <p:txBody>
          <a:bodyPr anchor="ctr"/>
          <a:lstStyle>
            <a:lvl1pPr marL="0" indent="0" algn="ctr">
              <a:buNone/>
              <a:defRPr sz="800"/>
            </a:lvl1pPr>
          </a:lstStyle>
          <a:p>
            <a:r>
              <a:rPr lang="en-US"/>
              <a:t>Click icon to add picture</a:t>
            </a:r>
            <a:endParaRPr lang="en-GB"/>
          </a:p>
        </p:txBody>
      </p:sp>
      <p:sp>
        <p:nvSpPr>
          <p:cNvPr id="23" name="Picture Placeholder 14">
            <a:extLst>
              <a:ext uri="{FF2B5EF4-FFF2-40B4-BE49-F238E27FC236}">
                <a16:creationId xmlns:a16="http://schemas.microsoft.com/office/drawing/2014/main" id="{85ECF528-F4CD-11DE-C52B-74C6A0536CB6}"/>
              </a:ext>
            </a:extLst>
          </p:cNvPr>
          <p:cNvSpPr>
            <a:spLocks noGrp="1"/>
          </p:cNvSpPr>
          <p:nvPr>
            <p:ph type="pic" sz="quarter" idx="34"/>
          </p:nvPr>
        </p:nvSpPr>
        <p:spPr>
          <a:xfrm>
            <a:off x="4263584" y="3502800"/>
            <a:ext cx="502962" cy="504000"/>
          </a:xfrm>
        </p:spPr>
        <p:txBody>
          <a:bodyPr anchor="ctr"/>
          <a:lstStyle>
            <a:lvl1pPr marL="0" indent="0" algn="ctr">
              <a:buNone/>
              <a:defRPr sz="800"/>
            </a:lvl1pPr>
          </a:lstStyle>
          <a:p>
            <a:r>
              <a:rPr lang="en-US"/>
              <a:t>Click icon to add picture</a:t>
            </a:r>
            <a:endParaRPr lang="en-GB"/>
          </a:p>
        </p:txBody>
      </p:sp>
      <p:sp>
        <p:nvSpPr>
          <p:cNvPr id="24" name="Picture Placeholder 14">
            <a:extLst>
              <a:ext uri="{FF2B5EF4-FFF2-40B4-BE49-F238E27FC236}">
                <a16:creationId xmlns:a16="http://schemas.microsoft.com/office/drawing/2014/main" id="{770DC091-DD84-E985-38FC-1D5ACA0845A1}"/>
              </a:ext>
            </a:extLst>
          </p:cNvPr>
          <p:cNvSpPr>
            <a:spLocks noGrp="1"/>
          </p:cNvSpPr>
          <p:nvPr>
            <p:ph type="pic" sz="quarter" idx="35"/>
          </p:nvPr>
        </p:nvSpPr>
        <p:spPr>
          <a:xfrm>
            <a:off x="8222367" y="3502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71964869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23C6B-F584-EFF0-D4B2-F50D4DEE6D6D}"/>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0E8608B-C9BE-0115-D98A-80D843DB3C2B}"/>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C8BE60D8-D1AB-0B88-66B3-B28585C5AA28}"/>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a:t>Click to edit Master text styles</a:t>
            </a:r>
          </a:p>
        </p:txBody>
      </p:sp>
    </p:spTree>
    <p:extLst>
      <p:ext uri="{BB962C8B-B14F-4D97-AF65-F5344CB8AC3E}">
        <p14:creationId xmlns:p14="http://schemas.microsoft.com/office/powerpoint/2010/main" val="399297180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Picture Placeholder 7">
            <a:extLst>
              <a:ext uri="{FF2B5EF4-FFF2-40B4-BE49-F238E27FC236}">
                <a16:creationId xmlns:a16="http://schemas.microsoft.com/office/drawing/2014/main" id="{7AC093CF-9094-42B3-E644-4B1D722C8086}"/>
              </a:ext>
            </a:extLst>
          </p:cNvPr>
          <p:cNvSpPr>
            <a:spLocks noGrp="1"/>
          </p:cNvSpPr>
          <p:nvPr>
            <p:ph type="pic" sz="quarter" idx="14"/>
          </p:nvPr>
        </p:nvSpPr>
        <p:spPr>
          <a:xfrm>
            <a:off x="306000" y="1258889"/>
            <a:ext cx="5648400" cy="4691062"/>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p:nvPr>
        </p:nvSpPr>
        <p:spPr>
          <a:xfrm>
            <a:off x="6243563" y="1258888"/>
            <a:ext cx="5648400" cy="4240212"/>
          </a:xfrm>
        </p:spPr>
        <p:txBody>
          <a:bodyPr/>
          <a:lstStyle>
            <a:lvl1pPr marL="157163" indent="-157163">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8" name="Text Placeholder 12">
            <a:extLst>
              <a:ext uri="{FF2B5EF4-FFF2-40B4-BE49-F238E27FC236}">
                <a16:creationId xmlns:a16="http://schemas.microsoft.com/office/drawing/2014/main" id="{DD79567B-BA61-21E3-EB1B-6B95C8E88DE1}"/>
              </a:ext>
            </a:extLst>
          </p:cNvPr>
          <p:cNvSpPr>
            <a:spLocks noGrp="1"/>
          </p:cNvSpPr>
          <p:nvPr>
            <p:ph type="body" sz="quarter" idx="19" hasCustomPrompt="1"/>
          </p:nvPr>
        </p:nvSpPr>
        <p:spPr>
          <a:xfrm>
            <a:off x="6237602" y="5499100"/>
            <a:ext cx="5648398"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a:t>Name, Job Title</a:t>
            </a:r>
          </a:p>
        </p:txBody>
      </p:sp>
    </p:spTree>
    <p:extLst>
      <p:ext uri="{BB962C8B-B14F-4D97-AF65-F5344CB8AC3E}">
        <p14:creationId xmlns:p14="http://schemas.microsoft.com/office/powerpoint/2010/main" val="110294990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lternative_Quot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44ABC-A943-3ED6-C41B-5AFF1F1E01A8}"/>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75E81BA9-7009-A36E-9F02-FC2536F7D46E}"/>
              </a:ext>
            </a:extLst>
          </p:cNvPr>
          <p:cNvSpPr>
            <a:spLocks noGrp="1"/>
          </p:cNvSpPr>
          <p:nvPr>
            <p:ph type="body" sz="quarter" idx="15" hasCustomPrompt="1"/>
          </p:nvPr>
        </p:nvSpPr>
        <p:spPr>
          <a:xfrm>
            <a:off x="7997735" y="1260000"/>
            <a:ext cx="3748720" cy="4239100"/>
          </a:xfrm>
        </p:spPr>
        <p:txBody>
          <a:bodyPr/>
          <a:lstStyle>
            <a:lvl1pPr marL="120650" indent="-120650">
              <a:buNone/>
              <a:defRPr sz="2400" b="0"/>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8" name="Text Placeholder 8">
            <a:extLst>
              <a:ext uri="{FF2B5EF4-FFF2-40B4-BE49-F238E27FC236}">
                <a16:creationId xmlns:a16="http://schemas.microsoft.com/office/drawing/2014/main" id="{F8DBE469-FA96-A611-CE98-0F2F91BDD651}"/>
              </a:ext>
            </a:extLst>
          </p:cNvPr>
          <p:cNvSpPr>
            <a:spLocks noGrp="1"/>
          </p:cNvSpPr>
          <p:nvPr>
            <p:ph type="body" sz="quarter" idx="14" hasCustomPrompt="1"/>
          </p:nvPr>
        </p:nvSpPr>
        <p:spPr>
          <a:xfrm>
            <a:off x="305997" y="1260000"/>
            <a:ext cx="720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F390D26B-A5B3-53AF-787D-CA185DA722E3}"/>
              </a:ext>
            </a:extLst>
          </p:cNvPr>
          <p:cNvSpPr>
            <a:spLocks noGrp="1"/>
          </p:cNvSpPr>
          <p:nvPr>
            <p:ph sz="quarter" idx="18"/>
          </p:nvPr>
        </p:nvSpPr>
        <p:spPr>
          <a:xfrm>
            <a:off x="305998" y="1692000"/>
            <a:ext cx="720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Blue letters on a black background&#10;&#10;Description automatically generated">
            <a:extLst>
              <a:ext uri="{FF2B5EF4-FFF2-40B4-BE49-F238E27FC236}">
                <a16:creationId xmlns:a16="http://schemas.microsoft.com/office/drawing/2014/main" id="{A695A264-93AA-CE06-BF63-CD04C406C7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2" name="Text Placeholder 12">
            <a:extLst>
              <a:ext uri="{FF2B5EF4-FFF2-40B4-BE49-F238E27FC236}">
                <a16:creationId xmlns:a16="http://schemas.microsoft.com/office/drawing/2014/main" id="{29C61118-65C4-E1C5-E036-604CF0B059E8}"/>
              </a:ext>
            </a:extLst>
          </p:cNvPr>
          <p:cNvSpPr>
            <a:spLocks noGrp="1"/>
          </p:cNvSpPr>
          <p:nvPr>
            <p:ph type="body" sz="quarter" idx="19" hasCustomPrompt="1"/>
          </p:nvPr>
        </p:nvSpPr>
        <p:spPr>
          <a:xfrm>
            <a:off x="7997735" y="5499100"/>
            <a:ext cx="3748720" cy="450850"/>
          </a:xfrm>
        </p:spPr>
        <p:txBody>
          <a:bodyPr/>
          <a:lstStyle>
            <a:lvl1pPr marL="0" indent="0">
              <a:buNone/>
              <a:defRPr sz="1200" b="1"/>
            </a:lvl1pPr>
            <a:lvl2pPr>
              <a:defRPr sz="1200" b="1"/>
            </a:lvl2pPr>
            <a:lvl3pPr>
              <a:defRPr sz="1200" b="1"/>
            </a:lvl3pPr>
            <a:lvl4pPr>
              <a:defRPr sz="1200" b="1"/>
            </a:lvl4pPr>
            <a:lvl5pPr>
              <a:defRPr sz="1200" b="1"/>
            </a:lvl5pPr>
          </a:lstStyle>
          <a:p>
            <a:pPr lvl="0"/>
            <a:r>
              <a:rPr lang="en-US"/>
              <a:t>Name, Job Title</a:t>
            </a:r>
          </a:p>
        </p:txBody>
      </p:sp>
    </p:spTree>
    <p:extLst>
      <p:ext uri="{BB962C8B-B14F-4D97-AF65-F5344CB8AC3E}">
        <p14:creationId xmlns:p14="http://schemas.microsoft.com/office/powerpoint/2010/main" val="104820604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s with right high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F930D-35CB-01D0-4761-E9A6692624F6}"/>
              </a:ext>
            </a:extLst>
          </p:cNvPr>
          <p:cNvSpPr/>
          <p:nvPr userDrawn="1"/>
        </p:nvSpPr>
        <p:spPr>
          <a:xfrm>
            <a:off x="7569201" y="1"/>
            <a:ext cx="4622800" cy="68548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BB65ECB-6708-A610-4029-A91BD50C7BF5}"/>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E33E1FAB-C451-E465-8500-00AEE22D82FB}"/>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EB4D2BA-FFC1-18C8-F9F3-DBECD87DE183}"/>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5F5A8C2-A4E5-0B25-09CD-E49B8737675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pic>
        <p:nvPicPr>
          <p:cNvPr id="8" name="Picture 7" descr="Blue letters on a black background&#10;&#10;Description automatically generated">
            <a:extLst>
              <a:ext uri="{FF2B5EF4-FFF2-40B4-BE49-F238E27FC236}">
                <a16:creationId xmlns:a16="http://schemas.microsoft.com/office/drawing/2014/main" id="{C31CD433-4D6D-8EAB-439A-3F97BE786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1963" y="6164997"/>
            <a:ext cx="1080000" cy="454003"/>
          </a:xfrm>
          <a:prstGeom prst="rect">
            <a:avLst/>
          </a:prstGeom>
        </p:spPr>
      </p:pic>
      <p:sp>
        <p:nvSpPr>
          <p:cNvPr id="11" name="Content Placeholder 9">
            <a:extLst>
              <a:ext uri="{FF2B5EF4-FFF2-40B4-BE49-F238E27FC236}">
                <a16:creationId xmlns:a16="http://schemas.microsoft.com/office/drawing/2014/main" id="{92E247C2-C9E4-83C5-F04A-E5EA50CF0DAD}"/>
              </a:ext>
            </a:extLst>
          </p:cNvPr>
          <p:cNvSpPr>
            <a:spLocks noGrp="1"/>
          </p:cNvSpPr>
          <p:nvPr>
            <p:ph sz="quarter" idx="15"/>
          </p:nvPr>
        </p:nvSpPr>
        <p:spPr>
          <a:xfrm>
            <a:off x="7876131" y="1258888"/>
            <a:ext cx="4011069" cy="469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a:extLst>
              <a:ext uri="{FF2B5EF4-FFF2-40B4-BE49-F238E27FC236}">
                <a16:creationId xmlns:a16="http://schemas.microsoft.com/office/drawing/2014/main" id="{DFC463AB-4BD2-49D5-767F-54FC8EA65B16}"/>
              </a:ext>
            </a:extLst>
          </p:cNvPr>
          <p:cNvSpPr>
            <a:spLocks noGrp="1"/>
          </p:cNvSpPr>
          <p:nvPr>
            <p:ph type="body" sz="quarter" idx="14" hasCustomPrompt="1"/>
          </p:nvPr>
        </p:nvSpPr>
        <p:spPr>
          <a:xfrm>
            <a:off x="305997" y="1260000"/>
            <a:ext cx="6958402"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271815FF-0161-8C49-AB75-C04614AA1BB6}"/>
              </a:ext>
            </a:extLst>
          </p:cNvPr>
          <p:cNvSpPr>
            <a:spLocks noGrp="1"/>
          </p:cNvSpPr>
          <p:nvPr>
            <p:ph sz="quarter" idx="18"/>
          </p:nvPr>
        </p:nvSpPr>
        <p:spPr>
          <a:xfrm>
            <a:off x="305998" y="1692000"/>
            <a:ext cx="6958402"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071098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ECD2A33-8FED-378E-7CD7-17B365A7EE5E}"/>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C4581165-1F65-1CE8-67D1-821449075D5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BEC5859-8CFE-67C8-1FC8-66D5E71B983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295027884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EE27-6D9E-2EA1-121A-B2BD253AB8CA}"/>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78A4EC3D-D47F-716A-A151-ADE5FB2C0D15}"/>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12C25ECD-39EC-4E11-7048-B8F19CE2AAFA}"/>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37252932-21A5-5D5D-CBD0-B1D05162BFF2}"/>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0202DCC5-A246-1BAC-FE34-93992F42C806}"/>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15" name="Text Placeholder 14">
            <a:extLst>
              <a:ext uri="{FF2B5EF4-FFF2-40B4-BE49-F238E27FC236}">
                <a16:creationId xmlns:a16="http://schemas.microsoft.com/office/drawing/2014/main" id="{672A2661-F0D3-EA1A-1204-1F0DD202305C}"/>
              </a:ext>
            </a:extLst>
          </p:cNvPr>
          <p:cNvSpPr>
            <a:spLocks noGrp="1"/>
          </p:cNvSpPr>
          <p:nvPr>
            <p:ph type="body" sz="quarter" idx="14" hasCustomPrompt="1"/>
          </p:nvPr>
        </p:nvSpPr>
        <p:spPr>
          <a:xfrm>
            <a:off x="306000" y="1260000"/>
            <a:ext cx="3276128" cy="360000"/>
          </a:xfrm>
        </p:spPr>
        <p:txBody>
          <a:bodyPr/>
          <a:lstStyle>
            <a:lvl1pPr marL="0" indent="0">
              <a:buNone/>
              <a:defRPr/>
            </a:lvl1pPr>
          </a:lstStyle>
          <a:p>
            <a:pPr lvl="0"/>
            <a:r>
              <a:rPr lang="en-US"/>
              <a:t>Our team</a:t>
            </a:r>
            <a:endParaRPr lang="en-GB"/>
          </a:p>
        </p:txBody>
      </p:sp>
      <p:sp>
        <p:nvSpPr>
          <p:cNvPr id="17" name="Text Placeholder 16">
            <a:extLst>
              <a:ext uri="{FF2B5EF4-FFF2-40B4-BE49-F238E27FC236}">
                <a16:creationId xmlns:a16="http://schemas.microsoft.com/office/drawing/2014/main" id="{06AAF7BD-B690-19AE-85DD-D64C07178B94}"/>
              </a:ext>
            </a:extLst>
          </p:cNvPr>
          <p:cNvSpPr>
            <a:spLocks noGrp="1"/>
          </p:cNvSpPr>
          <p:nvPr>
            <p:ph type="body" sz="quarter" idx="15"/>
          </p:nvPr>
        </p:nvSpPr>
        <p:spPr>
          <a:xfrm>
            <a:off x="304800" y="1692000"/>
            <a:ext cx="3277200" cy="1501775"/>
          </a:xfrm>
        </p:spPr>
        <p:txBody>
          <a:bodyPr/>
          <a:lstStyle>
            <a:lvl1pPr marL="0" indent="0">
              <a:buNone/>
              <a:defRPr sz="2400" b="1"/>
            </a:lvl1pPr>
            <a:lvl2pPr marL="176213" indent="0">
              <a:buNone/>
              <a:defRPr sz="2400" b="1"/>
            </a:lvl2pPr>
            <a:lvl3pPr marL="357188" indent="0">
              <a:buNone/>
              <a:defRPr sz="2400" b="1"/>
            </a:lvl3pPr>
            <a:lvl4pPr marL="534988" indent="0">
              <a:buNone/>
              <a:defRPr sz="2400" b="1"/>
            </a:lvl4pPr>
            <a:lvl5pPr marL="715963" indent="0">
              <a:buNone/>
              <a:defRPr sz="2400" b="1"/>
            </a:lvl5pPr>
          </a:lstStyle>
          <a:p>
            <a:pPr lvl="0"/>
            <a:r>
              <a:rPr lang="en-US"/>
              <a:t>Click to edit Master text styles</a:t>
            </a:r>
          </a:p>
        </p:txBody>
      </p:sp>
      <p:sp>
        <p:nvSpPr>
          <p:cNvPr id="20" name="Picture Placeholder 19">
            <a:extLst>
              <a:ext uri="{FF2B5EF4-FFF2-40B4-BE49-F238E27FC236}">
                <a16:creationId xmlns:a16="http://schemas.microsoft.com/office/drawing/2014/main" id="{8D23521A-6BFC-0413-2BE0-68637565C490}"/>
              </a:ext>
            </a:extLst>
          </p:cNvPr>
          <p:cNvSpPr>
            <a:spLocks noGrp="1"/>
          </p:cNvSpPr>
          <p:nvPr>
            <p:ph type="pic" sz="quarter" idx="16"/>
          </p:nvPr>
        </p:nvSpPr>
        <p:spPr>
          <a:xfrm>
            <a:off x="3821498" y="1260000"/>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1" name="Picture Placeholder 19">
            <a:extLst>
              <a:ext uri="{FF2B5EF4-FFF2-40B4-BE49-F238E27FC236}">
                <a16:creationId xmlns:a16="http://schemas.microsoft.com/office/drawing/2014/main" id="{777DA299-DF9F-AA0B-EBD9-B89A2B27B94D}"/>
              </a:ext>
            </a:extLst>
          </p:cNvPr>
          <p:cNvSpPr>
            <a:spLocks noGrp="1"/>
          </p:cNvSpPr>
          <p:nvPr>
            <p:ph type="pic" sz="quarter" idx="17"/>
          </p:nvPr>
        </p:nvSpPr>
        <p:spPr>
          <a:xfrm>
            <a:off x="7973498" y="1260000"/>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Picture Placeholder 19">
            <a:extLst>
              <a:ext uri="{FF2B5EF4-FFF2-40B4-BE49-F238E27FC236}">
                <a16:creationId xmlns:a16="http://schemas.microsoft.com/office/drawing/2014/main" id="{9EDEE6B0-32AE-5C3F-B6C7-53332D9C70E4}"/>
              </a:ext>
            </a:extLst>
          </p:cNvPr>
          <p:cNvSpPr>
            <a:spLocks noGrp="1"/>
          </p:cNvSpPr>
          <p:nvPr>
            <p:ph type="pic" sz="quarter" idx="18"/>
          </p:nvPr>
        </p:nvSpPr>
        <p:spPr>
          <a:xfrm>
            <a:off x="3821498" y="3652524"/>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3" name="Picture Placeholder 19">
            <a:extLst>
              <a:ext uri="{FF2B5EF4-FFF2-40B4-BE49-F238E27FC236}">
                <a16:creationId xmlns:a16="http://schemas.microsoft.com/office/drawing/2014/main" id="{62F9F762-D9F9-DA71-29D1-C79016D1A8D0}"/>
              </a:ext>
            </a:extLst>
          </p:cNvPr>
          <p:cNvSpPr>
            <a:spLocks noGrp="1"/>
          </p:cNvSpPr>
          <p:nvPr>
            <p:ph type="pic" sz="quarter" idx="19"/>
          </p:nvPr>
        </p:nvSpPr>
        <p:spPr>
          <a:xfrm>
            <a:off x="7973498" y="3652524"/>
            <a:ext cx="1638000" cy="1638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24">
            <a:extLst>
              <a:ext uri="{FF2B5EF4-FFF2-40B4-BE49-F238E27FC236}">
                <a16:creationId xmlns:a16="http://schemas.microsoft.com/office/drawing/2014/main" id="{E33872C5-04BF-F8E7-4D24-9D0D57B1BB24}"/>
              </a:ext>
            </a:extLst>
          </p:cNvPr>
          <p:cNvSpPr>
            <a:spLocks noGrp="1"/>
          </p:cNvSpPr>
          <p:nvPr>
            <p:ph type="body" sz="quarter" idx="20" hasCustomPrompt="1"/>
          </p:nvPr>
        </p:nvSpPr>
        <p:spPr>
          <a:xfrm>
            <a:off x="5706949" y="2117664"/>
            <a:ext cx="2027051" cy="360000"/>
          </a:xfrm>
        </p:spPr>
        <p:txBody>
          <a:bodyPr/>
          <a:lstStyle>
            <a:lvl1pPr marL="0" indent="0">
              <a:buNone/>
              <a:defRPr b="1"/>
            </a:lvl1pPr>
          </a:lstStyle>
          <a:p>
            <a:pPr lvl="0"/>
            <a:r>
              <a:rPr lang="en-US"/>
              <a:t>Name surname</a:t>
            </a:r>
            <a:endParaRPr lang="en-GB"/>
          </a:p>
        </p:txBody>
      </p:sp>
      <p:sp>
        <p:nvSpPr>
          <p:cNvPr id="26" name="Text Placeholder 24">
            <a:extLst>
              <a:ext uri="{FF2B5EF4-FFF2-40B4-BE49-F238E27FC236}">
                <a16:creationId xmlns:a16="http://schemas.microsoft.com/office/drawing/2014/main" id="{FBD4C676-D3A0-7C78-8E0C-1156D9E4EFC2}"/>
              </a:ext>
            </a:extLst>
          </p:cNvPr>
          <p:cNvSpPr>
            <a:spLocks noGrp="1"/>
          </p:cNvSpPr>
          <p:nvPr>
            <p:ph type="body" sz="quarter" idx="21" hasCustomPrompt="1"/>
          </p:nvPr>
        </p:nvSpPr>
        <p:spPr>
          <a:xfrm>
            <a:off x="5706949" y="2538000"/>
            <a:ext cx="2027051" cy="360000"/>
          </a:xfrm>
        </p:spPr>
        <p:txBody>
          <a:bodyPr/>
          <a:lstStyle>
            <a:lvl1pPr marL="0" indent="0">
              <a:buNone/>
              <a:defRPr b="0"/>
            </a:lvl1pPr>
          </a:lstStyle>
          <a:p>
            <a:pPr lvl="0"/>
            <a:r>
              <a:rPr lang="en-US"/>
              <a:t>Job title</a:t>
            </a:r>
            <a:endParaRPr lang="en-GB"/>
          </a:p>
        </p:txBody>
      </p:sp>
      <p:sp>
        <p:nvSpPr>
          <p:cNvPr id="27" name="Text Placeholder 24">
            <a:extLst>
              <a:ext uri="{FF2B5EF4-FFF2-40B4-BE49-F238E27FC236}">
                <a16:creationId xmlns:a16="http://schemas.microsoft.com/office/drawing/2014/main" id="{5A2D47DF-6C80-9D62-8F40-BED8626C265A}"/>
              </a:ext>
            </a:extLst>
          </p:cNvPr>
          <p:cNvSpPr>
            <a:spLocks noGrp="1"/>
          </p:cNvSpPr>
          <p:nvPr>
            <p:ph type="body" sz="quarter" idx="22" hasCustomPrompt="1"/>
          </p:nvPr>
        </p:nvSpPr>
        <p:spPr>
          <a:xfrm>
            <a:off x="9858949" y="2117664"/>
            <a:ext cx="2027051" cy="360000"/>
          </a:xfrm>
        </p:spPr>
        <p:txBody>
          <a:bodyPr/>
          <a:lstStyle>
            <a:lvl1pPr marL="0" indent="0">
              <a:buNone/>
              <a:defRPr b="1"/>
            </a:lvl1pPr>
          </a:lstStyle>
          <a:p>
            <a:pPr lvl="0"/>
            <a:r>
              <a:rPr lang="en-US"/>
              <a:t>Name surname</a:t>
            </a:r>
            <a:endParaRPr lang="en-GB"/>
          </a:p>
        </p:txBody>
      </p:sp>
      <p:sp>
        <p:nvSpPr>
          <p:cNvPr id="28" name="Text Placeholder 24">
            <a:extLst>
              <a:ext uri="{FF2B5EF4-FFF2-40B4-BE49-F238E27FC236}">
                <a16:creationId xmlns:a16="http://schemas.microsoft.com/office/drawing/2014/main" id="{124E0AA2-5A10-C4F8-7FF7-3331E936DA95}"/>
              </a:ext>
            </a:extLst>
          </p:cNvPr>
          <p:cNvSpPr>
            <a:spLocks noGrp="1"/>
          </p:cNvSpPr>
          <p:nvPr>
            <p:ph type="body" sz="quarter" idx="23" hasCustomPrompt="1"/>
          </p:nvPr>
        </p:nvSpPr>
        <p:spPr>
          <a:xfrm>
            <a:off x="9858949" y="2538000"/>
            <a:ext cx="2027051" cy="360000"/>
          </a:xfrm>
        </p:spPr>
        <p:txBody>
          <a:bodyPr/>
          <a:lstStyle>
            <a:lvl1pPr marL="0" indent="0">
              <a:buNone/>
              <a:defRPr b="0"/>
            </a:lvl1pPr>
          </a:lstStyle>
          <a:p>
            <a:pPr lvl="0"/>
            <a:r>
              <a:rPr lang="en-US"/>
              <a:t>Job title</a:t>
            </a:r>
            <a:endParaRPr lang="en-GB"/>
          </a:p>
        </p:txBody>
      </p:sp>
      <p:sp>
        <p:nvSpPr>
          <p:cNvPr id="29" name="Text Placeholder 24">
            <a:extLst>
              <a:ext uri="{FF2B5EF4-FFF2-40B4-BE49-F238E27FC236}">
                <a16:creationId xmlns:a16="http://schemas.microsoft.com/office/drawing/2014/main" id="{8BDB34A3-36A9-DFDC-3C94-2120F1A7EB46}"/>
              </a:ext>
            </a:extLst>
          </p:cNvPr>
          <p:cNvSpPr>
            <a:spLocks noGrp="1"/>
          </p:cNvSpPr>
          <p:nvPr>
            <p:ph type="body" sz="quarter" idx="24" hasCustomPrompt="1"/>
          </p:nvPr>
        </p:nvSpPr>
        <p:spPr>
          <a:xfrm>
            <a:off x="5706949" y="4510188"/>
            <a:ext cx="2027051" cy="360000"/>
          </a:xfrm>
        </p:spPr>
        <p:txBody>
          <a:bodyPr/>
          <a:lstStyle>
            <a:lvl1pPr marL="0" indent="0">
              <a:buNone/>
              <a:defRPr b="1"/>
            </a:lvl1pPr>
          </a:lstStyle>
          <a:p>
            <a:pPr lvl="0"/>
            <a:r>
              <a:rPr lang="en-US"/>
              <a:t>Name surname</a:t>
            </a:r>
            <a:endParaRPr lang="en-GB"/>
          </a:p>
        </p:txBody>
      </p:sp>
      <p:sp>
        <p:nvSpPr>
          <p:cNvPr id="30" name="Text Placeholder 24">
            <a:extLst>
              <a:ext uri="{FF2B5EF4-FFF2-40B4-BE49-F238E27FC236}">
                <a16:creationId xmlns:a16="http://schemas.microsoft.com/office/drawing/2014/main" id="{A3717ED6-BDEA-E997-D0EF-C7FC7E6B0A2F}"/>
              </a:ext>
            </a:extLst>
          </p:cNvPr>
          <p:cNvSpPr>
            <a:spLocks noGrp="1"/>
          </p:cNvSpPr>
          <p:nvPr>
            <p:ph type="body" sz="quarter" idx="25" hasCustomPrompt="1"/>
          </p:nvPr>
        </p:nvSpPr>
        <p:spPr>
          <a:xfrm>
            <a:off x="5706949" y="4930524"/>
            <a:ext cx="2027051" cy="360000"/>
          </a:xfrm>
        </p:spPr>
        <p:txBody>
          <a:bodyPr/>
          <a:lstStyle>
            <a:lvl1pPr marL="0" indent="0">
              <a:buNone/>
              <a:defRPr b="0"/>
            </a:lvl1pPr>
          </a:lstStyle>
          <a:p>
            <a:pPr lvl="0"/>
            <a:r>
              <a:rPr lang="en-US"/>
              <a:t>Job title</a:t>
            </a:r>
            <a:endParaRPr lang="en-GB"/>
          </a:p>
        </p:txBody>
      </p:sp>
      <p:sp>
        <p:nvSpPr>
          <p:cNvPr id="31" name="Text Placeholder 24">
            <a:extLst>
              <a:ext uri="{FF2B5EF4-FFF2-40B4-BE49-F238E27FC236}">
                <a16:creationId xmlns:a16="http://schemas.microsoft.com/office/drawing/2014/main" id="{46608C4E-A3D0-8547-0277-9E3C281776B0}"/>
              </a:ext>
            </a:extLst>
          </p:cNvPr>
          <p:cNvSpPr>
            <a:spLocks noGrp="1"/>
          </p:cNvSpPr>
          <p:nvPr>
            <p:ph type="body" sz="quarter" idx="26" hasCustomPrompt="1"/>
          </p:nvPr>
        </p:nvSpPr>
        <p:spPr>
          <a:xfrm>
            <a:off x="9858949" y="4510188"/>
            <a:ext cx="2027051" cy="360000"/>
          </a:xfrm>
        </p:spPr>
        <p:txBody>
          <a:bodyPr/>
          <a:lstStyle>
            <a:lvl1pPr marL="0" indent="0">
              <a:buNone/>
              <a:defRPr b="1"/>
            </a:lvl1pPr>
          </a:lstStyle>
          <a:p>
            <a:pPr lvl="0"/>
            <a:r>
              <a:rPr lang="en-US"/>
              <a:t>Name surname</a:t>
            </a:r>
            <a:endParaRPr lang="en-GB"/>
          </a:p>
        </p:txBody>
      </p:sp>
      <p:sp>
        <p:nvSpPr>
          <p:cNvPr id="32" name="Text Placeholder 24">
            <a:extLst>
              <a:ext uri="{FF2B5EF4-FFF2-40B4-BE49-F238E27FC236}">
                <a16:creationId xmlns:a16="http://schemas.microsoft.com/office/drawing/2014/main" id="{2F90C55D-5300-4742-EBF6-164AB6B4FC38}"/>
              </a:ext>
            </a:extLst>
          </p:cNvPr>
          <p:cNvSpPr>
            <a:spLocks noGrp="1"/>
          </p:cNvSpPr>
          <p:nvPr>
            <p:ph type="body" sz="quarter" idx="27" hasCustomPrompt="1"/>
          </p:nvPr>
        </p:nvSpPr>
        <p:spPr>
          <a:xfrm>
            <a:off x="9858949" y="4930524"/>
            <a:ext cx="2027051" cy="360000"/>
          </a:xfrm>
        </p:spPr>
        <p:txBody>
          <a:bodyPr/>
          <a:lstStyle>
            <a:lvl1pPr marL="0" indent="0">
              <a:buNone/>
              <a:defRPr b="0"/>
            </a:lvl1pPr>
          </a:lstStyle>
          <a:p>
            <a:pPr lvl="0"/>
            <a:r>
              <a:rPr lang="en-US"/>
              <a:t>Job title</a:t>
            </a:r>
            <a:endParaRPr lang="en-GB"/>
          </a:p>
        </p:txBody>
      </p:sp>
    </p:spTree>
    <p:extLst>
      <p:ext uri="{BB962C8B-B14F-4D97-AF65-F5344CB8AC3E}">
        <p14:creationId xmlns:p14="http://schemas.microsoft.com/office/powerpoint/2010/main" val="3273059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BB93-0F3C-1CB9-C545-CA56ABCED402}"/>
              </a:ext>
            </a:extLst>
          </p:cNvPr>
          <p:cNvSpPr>
            <a:spLocks noGrp="1"/>
          </p:cNvSpPr>
          <p:nvPr>
            <p:ph type="title"/>
          </p:nvPr>
        </p:nvSpPr>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F768DF6-21BF-2678-5955-A610BE971C62}"/>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60F735E1-4C79-DCA3-A1F4-4189654035D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3850CEEB-6BEE-8E0D-EC5F-73B1BD137DDD}"/>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C8C638BA-BF9C-8F11-E836-374A0EDE6D6E}"/>
              </a:ext>
            </a:extLst>
          </p:cNvPr>
          <p:cNvSpPr>
            <a:spLocks noGrp="1"/>
          </p:cNvSpPr>
          <p:nvPr>
            <p:ph type="body" sz="quarter" idx="13"/>
          </p:nvPr>
        </p:nvSpPr>
        <p:spPr>
          <a:xfrm>
            <a:off x="304800" y="1258888"/>
            <a:ext cx="11587163"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F66CD5AB-4BC7-1435-820D-F41002378F2D}"/>
              </a:ext>
            </a:extLst>
          </p:cNvPr>
          <p:cNvSpPr>
            <a:spLocks noGrp="1"/>
          </p:cNvSpPr>
          <p:nvPr>
            <p:ph type="body" sz="quarter" idx="14" hasCustomPrompt="1"/>
          </p:nvPr>
        </p:nvSpPr>
        <p:spPr>
          <a:xfrm>
            <a:off x="306000" y="735135"/>
            <a:ext cx="11581200" cy="296740"/>
          </a:xfrm>
        </p:spPr>
        <p:txBody>
          <a:bodyPr anchor="t"/>
          <a:lstStyle>
            <a:lvl1pPr marL="0" indent="0">
              <a:buNone/>
              <a:defRPr sz="16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1846478812"/>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am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610393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715010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7150100" y="2355729"/>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610393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715010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715010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610393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7150100" y="47870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7150100" y="50727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Tree>
    <p:extLst>
      <p:ext uri="{BB962C8B-B14F-4D97-AF65-F5344CB8AC3E}">
        <p14:creationId xmlns:p14="http://schemas.microsoft.com/office/powerpoint/2010/main" val="2075030446"/>
      </p:ext>
    </p:extLst>
  </p:cSld>
  <p:clrMapOvr>
    <a:masterClrMapping/>
  </p:clrMapOvr>
  <p:transition>
    <p:fade/>
  </p:transition>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am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19A-5205-549D-6A59-CF6BFED54E12}"/>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2C064FE-D615-C9B5-75EB-0193E382BF59}"/>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AFE10F5C-6B52-D19B-BD1F-10CBDAB3DF61}"/>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8CE66C31-CED2-A64E-05C1-0BADF0DA9BA3}"/>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Text Placeholder 6">
            <a:extLst>
              <a:ext uri="{FF2B5EF4-FFF2-40B4-BE49-F238E27FC236}">
                <a16:creationId xmlns:a16="http://schemas.microsoft.com/office/drawing/2014/main" id="{98E2DB3B-3EB6-21F1-DD6A-DB825E3FBF02}"/>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5A7CD79-A047-3B0B-707A-9346E33EB891}"/>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Picture Placeholder 10">
            <a:extLst>
              <a:ext uri="{FF2B5EF4-FFF2-40B4-BE49-F238E27FC236}">
                <a16:creationId xmlns:a16="http://schemas.microsoft.com/office/drawing/2014/main" id="{4B40880E-2441-2036-7E0C-9AF61B5CE48A}"/>
              </a:ext>
            </a:extLst>
          </p:cNvPr>
          <p:cNvSpPr>
            <a:spLocks noGrp="1"/>
          </p:cNvSpPr>
          <p:nvPr>
            <p:ph type="pic" sz="quarter" idx="24"/>
          </p:nvPr>
        </p:nvSpPr>
        <p:spPr>
          <a:xfrm>
            <a:off x="306388"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3" name="Text Placeholder 12">
            <a:extLst>
              <a:ext uri="{FF2B5EF4-FFF2-40B4-BE49-F238E27FC236}">
                <a16:creationId xmlns:a16="http://schemas.microsoft.com/office/drawing/2014/main" id="{011E5CD3-DC74-79A2-F9C5-9B34E0A4C000}"/>
              </a:ext>
            </a:extLst>
          </p:cNvPr>
          <p:cNvSpPr>
            <a:spLocks noGrp="1"/>
          </p:cNvSpPr>
          <p:nvPr>
            <p:ph type="body" sz="quarter" idx="25" hasCustomPrompt="1"/>
          </p:nvPr>
        </p:nvSpPr>
        <p:spPr>
          <a:xfrm>
            <a:off x="1352550"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4" name="Text Placeholder 12">
            <a:extLst>
              <a:ext uri="{FF2B5EF4-FFF2-40B4-BE49-F238E27FC236}">
                <a16:creationId xmlns:a16="http://schemas.microsoft.com/office/drawing/2014/main" id="{42D45A9F-31F5-55C8-2DA7-272DC34A4FDC}"/>
              </a:ext>
            </a:extLst>
          </p:cNvPr>
          <p:cNvSpPr>
            <a:spLocks noGrp="1"/>
          </p:cNvSpPr>
          <p:nvPr>
            <p:ph type="body" sz="quarter" idx="26" hasCustomPrompt="1"/>
          </p:nvPr>
        </p:nvSpPr>
        <p:spPr>
          <a:xfrm>
            <a:off x="1352550"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5" name="Picture Placeholder 10">
            <a:extLst>
              <a:ext uri="{FF2B5EF4-FFF2-40B4-BE49-F238E27FC236}">
                <a16:creationId xmlns:a16="http://schemas.microsoft.com/office/drawing/2014/main" id="{0EB16D30-D682-728D-096A-539D025158CE}"/>
              </a:ext>
            </a:extLst>
          </p:cNvPr>
          <p:cNvSpPr>
            <a:spLocks noGrp="1"/>
          </p:cNvSpPr>
          <p:nvPr>
            <p:ph type="pic" sz="quarter" idx="27"/>
          </p:nvPr>
        </p:nvSpPr>
        <p:spPr>
          <a:xfrm>
            <a:off x="306388"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6" name="Text Placeholder 12">
            <a:extLst>
              <a:ext uri="{FF2B5EF4-FFF2-40B4-BE49-F238E27FC236}">
                <a16:creationId xmlns:a16="http://schemas.microsoft.com/office/drawing/2014/main" id="{51516F45-D716-2ECB-DE30-47451F44508D}"/>
              </a:ext>
            </a:extLst>
          </p:cNvPr>
          <p:cNvSpPr>
            <a:spLocks noGrp="1"/>
          </p:cNvSpPr>
          <p:nvPr>
            <p:ph type="body" sz="quarter" idx="28" hasCustomPrompt="1"/>
          </p:nvPr>
        </p:nvSpPr>
        <p:spPr>
          <a:xfrm>
            <a:off x="1352550"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F9034FFE-349E-57E0-A97B-B0259AF286CC}"/>
              </a:ext>
            </a:extLst>
          </p:cNvPr>
          <p:cNvSpPr>
            <a:spLocks noGrp="1"/>
          </p:cNvSpPr>
          <p:nvPr>
            <p:ph type="body" sz="quarter" idx="29" hasCustomPrompt="1"/>
          </p:nvPr>
        </p:nvSpPr>
        <p:spPr>
          <a:xfrm>
            <a:off x="1352550"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Picture Placeholder 10">
            <a:extLst>
              <a:ext uri="{FF2B5EF4-FFF2-40B4-BE49-F238E27FC236}">
                <a16:creationId xmlns:a16="http://schemas.microsoft.com/office/drawing/2014/main" id="{BC84830A-754F-D374-A275-A566E5B2F199}"/>
              </a:ext>
            </a:extLst>
          </p:cNvPr>
          <p:cNvSpPr>
            <a:spLocks noGrp="1"/>
          </p:cNvSpPr>
          <p:nvPr>
            <p:ph type="pic" sz="quarter" idx="30"/>
          </p:nvPr>
        </p:nvSpPr>
        <p:spPr>
          <a:xfrm>
            <a:off x="306388"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Text Placeholder 12">
            <a:extLst>
              <a:ext uri="{FF2B5EF4-FFF2-40B4-BE49-F238E27FC236}">
                <a16:creationId xmlns:a16="http://schemas.microsoft.com/office/drawing/2014/main" id="{87A6012A-D91F-C88E-5F6A-A0C9D7978C3C}"/>
              </a:ext>
            </a:extLst>
          </p:cNvPr>
          <p:cNvSpPr>
            <a:spLocks noGrp="1"/>
          </p:cNvSpPr>
          <p:nvPr>
            <p:ph type="body" sz="quarter" idx="31" hasCustomPrompt="1"/>
          </p:nvPr>
        </p:nvSpPr>
        <p:spPr>
          <a:xfrm>
            <a:off x="1352550" y="47743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D799F34D-A198-85E8-B6FA-D894213C8C52}"/>
              </a:ext>
            </a:extLst>
          </p:cNvPr>
          <p:cNvSpPr>
            <a:spLocks noGrp="1"/>
          </p:cNvSpPr>
          <p:nvPr>
            <p:ph type="body" sz="quarter" idx="32" hasCustomPrompt="1"/>
          </p:nvPr>
        </p:nvSpPr>
        <p:spPr>
          <a:xfrm>
            <a:off x="1352550" y="50600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Picture Placeholder 10">
            <a:extLst>
              <a:ext uri="{FF2B5EF4-FFF2-40B4-BE49-F238E27FC236}">
                <a16:creationId xmlns:a16="http://schemas.microsoft.com/office/drawing/2014/main" id="{F6A0002E-ADB8-E7E8-623B-31F88EBD7456}"/>
              </a:ext>
            </a:extLst>
          </p:cNvPr>
          <p:cNvSpPr>
            <a:spLocks noGrp="1"/>
          </p:cNvSpPr>
          <p:nvPr>
            <p:ph type="pic" sz="quarter" idx="33"/>
          </p:nvPr>
        </p:nvSpPr>
        <p:spPr>
          <a:xfrm>
            <a:off x="4153694"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2" name="Text Placeholder 12">
            <a:extLst>
              <a:ext uri="{FF2B5EF4-FFF2-40B4-BE49-F238E27FC236}">
                <a16:creationId xmlns:a16="http://schemas.microsoft.com/office/drawing/2014/main" id="{D831397A-CDEC-9164-A6D0-2344B10DA3CC}"/>
              </a:ext>
            </a:extLst>
          </p:cNvPr>
          <p:cNvSpPr>
            <a:spLocks noGrp="1"/>
          </p:cNvSpPr>
          <p:nvPr>
            <p:ph type="body" sz="quarter" idx="34" hasCustomPrompt="1"/>
          </p:nvPr>
        </p:nvSpPr>
        <p:spPr>
          <a:xfrm>
            <a:off x="5199856"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3" name="Text Placeholder 12">
            <a:extLst>
              <a:ext uri="{FF2B5EF4-FFF2-40B4-BE49-F238E27FC236}">
                <a16:creationId xmlns:a16="http://schemas.microsoft.com/office/drawing/2014/main" id="{92CEEA47-9458-21D6-F801-54AF0CCF87EC}"/>
              </a:ext>
            </a:extLst>
          </p:cNvPr>
          <p:cNvSpPr>
            <a:spLocks noGrp="1"/>
          </p:cNvSpPr>
          <p:nvPr>
            <p:ph type="body" sz="quarter" idx="35" hasCustomPrompt="1"/>
          </p:nvPr>
        </p:nvSpPr>
        <p:spPr>
          <a:xfrm>
            <a:off x="5199856"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4" name="Picture Placeholder 10">
            <a:extLst>
              <a:ext uri="{FF2B5EF4-FFF2-40B4-BE49-F238E27FC236}">
                <a16:creationId xmlns:a16="http://schemas.microsoft.com/office/drawing/2014/main" id="{B59B1DAC-4F74-27F5-E442-B0BF36F38D40}"/>
              </a:ext>
            </a:extLst>
          </p:cNvPr>
          <p:cNvSpPr>
            <a:spLocks noGrp="1"/>
          </p:cNvSpPr>
          <p:nvPr>
            <p:ph type="pic" sz="quarter" idx="36"/>
          </p:nvPr>
        </p:nvSpPr>
        <p:spPr>
          <a:xfrm>
            <a:off x="4153694"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5" name="Text Placeholder 12">
            <a:extLst>
              <a:ext uri="{FF2B5EF4-FFF2-40B4-BE49-F238E27FC236}">
                <a16:creationId xmlns:a16="http://schemas.microsoft.com/office/drawing/2014/main" id="{68FB1F47-A580-6EF2-B61C-7D815366968E}"/>
              </a:ext>
            </a:extLst>
          </p:cNvPr>
          <p:cNvSpPr>
            <a:spLocks noGrp="1"/>
          </p:cNvSpPr>
          <p:nvPr>
            <p:ph type="body" sz="quarter" idx="37" hasCustomPrompt="1"/>
          </p:nvPr>
        </p:nvSpPr>
        <p:spPr>
          <a:xfrm>
            <a:off x="5199856"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6" name="Text Placeholder 12">
            <a:extLst>
              <a:ext uri="{FF2B5EF4-FFF2-40B4-BE49-F238E27FC236}">
                <a16:creationId xmlns:a16="http://schemas.microsoft.com/office/drawing/2014/main" id="{8106A885-6035-680F-D7B6-51F11F3E359D}"/>
              </a:ext>
            </a:extLst>
          </p:cNvPr>
          <p:cNvSpPr>
            <a:spLocks noGrp="1"/>
          </p:cNvSpPr>
          <p:nvPr>
            <p:ph type="body" sz="quarter" idx="38" hasCustomPrompt="1"/>
          </p:nvPr>
        </p:nvSpPr>
        <p:spPr>
          <a:xfrm>
            <a:off x="5199856"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7" name="Picture Placeholder 10">
            <a:extLst>
              <a:ext uri="{FF2B5EF4-FFF2-40B4-BE49-F238E27FC236}">
                <a16:creationId xmlns:a16="http://schemas.microsoft.com/office/drawing/2014/main" id="{92B06F5C-A2A7-FCFF-5C59-BFDF8B42917B}"/>
              </a:ext>
            </a:extLst>
          </p:cNvPr>
          <p:cNvSpPr>
            <a:spLocks noGrp="1"/>
          </p:cNvSpPr>
          <p:nvPr>
            <p:ph type="pic" sz="quarter" idx="39"/>
          </p:nvPr>
        </p:nvSpPr>
        <p:spPr>
          <a:xfrm>
            <a:off x="4153694"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8" name="Text Placeholder 12">
            <a:extLst>
              <a:ext uri="{FF2B5EF4-FFF2-40B4-BE49-F238E27FC236}">
                <a16:creationId xmlns:a16="http://schemas.microsoft.com/office/drawing/2014/main" id="{F992B224-4A32-4EEF-BF74-6290FB9D35AC}"/>
              </a:ext>
            </a:extLst>
          </p:cNvPr>
          <p:cNvSpPr>
            <a:spLocks noGrp="1"/>
          </p:cNvSpPr>
          <p:nvPr>
            <p:ph type="body" sz="quarter" idx="40" hasCustomPrompt="1"/>
          </p:nvPr>
        </p:nvSpPr>
        <p:spPr>
          <a:xfrm>
            <a:off x="5199856" y="47743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9" name="Text Placeholder 12">
            <a:extLst>
              <a:ext uri="{FF2B5EF4-FFF2-40B4-BE49-F238E27FC236}">
                <a16:creationId xmlns:a16="http://schemas.microsoft.com/office/drawing/2014/main" id="{7BCB4226-7823-5B28-3999-86D0EBB94FC1}"/>
              </a:ext>
            </a:extLst>
          </p:cNvPr>
          <p:cNvSpPr>
            <a:spLocks noGrp="1"/>
          </p:cNvSpPr>
          <p:nvPr>
            <p:ph type="body" sz="quarter" idx="41" hasCustomPrompt="1"/>
          </p:nvPr>
        </p:nvSpPr>
        <p:spPr>
          <a:xfrm>
            <a:off x="5199856" y="50600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6" name="Picture Placeholder 10">
            <a:extLst>
              <a:ext uri="{FF2B5EF4-FFF2-40B4-BE49-F238E27FC236}">
                <a16:creationId xmlns:a16="http://schemas.microsoft.com/office/drawing/2014/main" id="{D00DC641-42E9-0B66-3D72-9F709D811A21}"/>
              </a:ext>
            </a:extLst>
          </p:cNvPr>
          <p:cNvSpPr>
            <a:spLocks noGrp="1"/>
          </p:cNvSpPr>
          <p:nvPr>
            <p:ph type="pic" sz="quarter" idx="42"/>
          </p:nvPr>
        </p:nvSpPr>
        <p:spPr>
          <a:xfrm>
            <a:off x="8001001" y="190999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7" name="Text Placeholder 12">
            <a:extLst>
              <a:ext uri="{FF2B5EF4-FFF2-40B4-BE49-F238E27FC236}">
                <a16:creationId xmlns:a16="http://schemas.microsoft.com/office/drawing/2014/main" id="{4A1F38BA-66D9-41A9-F343-8B2F5D9A9AC4}"/>
              </a:ext>
            </a:extLst>
          </p:cNvPr>
          <p:cNvSpPr>
            <a:spLocks noGrp="1"/>
          </p:cNvSpPr>
          <p:nvPr>
            <p:ph type="body" sz="quarter" idx="43" hasCustomPrompt="1"/>
          </p:nvPr>
        </p:nvSpPr>
        <p:spPr>
          <a:xfrm>
            <a:off x="9047163" y="2069979"/>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0" name="Text Placeholder 12">
            <a:extLst>
              <a:ext uri="{FF2B5EF4-FFF2-40B4-BE49-F238E27FC236}">
                <a16:creationId xmlns:a16="http://schemas.microsoft.com/office/drawing/2014/main" id="{6AEB60AC-335C-9000-1BA5-FDB62E7A9EE0}"/>
              </a:ext>
            </a:extLst>
          </p:cNvPr>
          <p:cNvSpPr>
            <a:spLocks noGrp="1"/>
          </p:cNvSpPr>
          <p:nvPr>
            <p:ph type="body" sz="quarter" idx="44" hasCustomPrompt="1"/>
          </p:nvPr>
        </p:nvSpPr>
        <p:spPr>
          <a:xfrm>
            <a:off x="9047163" y="23589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2" name="Picture Placeholder 10">
            <a:extLst>
              <a:ext uri="{FF2B5EF4-FFF2-40B4-BE49-F238E27FC236}">
                <a16:creationId xmlns:a16="http://schemas.microsoft.com/office/drawing/2014/main" id="{E6F84F8C-66B2-BD9D-43C9-974D44F94EC1}"/>
              </a:ext>
            </a:extLst>
          </p:cNvPr>
          <p:cNvSpPr>
            <a:spLocks noGrp="1"/>
          </p:cNvSpPr>
          <p:nvPr>
            <p:ph type="pic" sz="quarter" idx="45"/>
          </p:nvPr>
        </p:nvSpPr>
        <p:spPr>
          <a:xfrm>
            <a:off x="8001001" y="326322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30" name="Text Placeholder 12">
            <a:extLst>
              <a:ext uri="{FF2B5EF4-FFF2-40B4-BE49-F238E27FC236}">
                <a16:creationId xmlns:a16="http://schemas.microsoft.com/office/drawing/2014/main" id="{0114D6F8-B9A3-ED71-9813-52BAF652A7B8}"/>
              </a:ext>
            </a:extLst>
          </p:cNvPr>
          <p:cNvSpPr>
            <a:spLocks noGrp="1"/>
          </p:cNvSpPr>
          <p:nvPr>
            <p:ph type="body" sz="quarter" idx="46" hasCustomPrompt="1"/>
          </p:nvPr>
        </p:nvSpPr>
        <p:spPr>
          <a:xfrm>
            <a:off x="9047163" y="3435428"/>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31" name="Text Placeholder 12">
            <a:extLst>
              <a:ext uri="{FF2B5EF4-FFF2-40B4-BE49-F238E27FC236}">
                <a16:creationId xmlns:a16="http://schemas.microsoft.com/office/drawing/2014/main" id="{39C04260-C8BE-71ED-EA47-703038E90683}"/>
              </a:ext>
            </a:extLst>
          </p:cNvPr>
          <p:cNvSpPr>
            <a:spLocks noGrp="1"/>
          </p:cNvSpPr>
          <p:nvPr>
            <p:ph type="body" sz="quarter" idx="47" hasCustomPrompt="1"/>
          </p:nvPr>
        </p:nvSpPr>
        <p:spPr>
          <a:xfrm>
            <a:off x="9047163" y="3721178"/>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32" name="Picture Placeholder 10">
            <a:extLst>
              <a:ext uri="{FF2B5EF4-FFF2-40B4-BE49-F238E27FC236}">
                <a16:creationId xmlns:a16="http://schemas.microsoft.com/office/drawing/2014/main" id="{944BF7B4-5DAC-1321-A9A6-C9816D8B397D}"/>
              </a:ext>
            </a:extLst>
          </p:cNvPr>
          <p:cNvSpPr>
            <a:spLocks noGrp="1"/>
          </p:cNvSpPr>
          <p:nvPr>
            <p:ph type="pic" sz="quarter" idx="48"/>
          </p:nvPr>
        </p:nvSpPr>
        <p:spPr>
          <a:xfrm>
            <a:off x="8001001" y="4616449"/>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33" name="Text Placeholder 12">
            <a:extLst>
              <a:ext uri="{FF2B5EF4-FFF2-40B4-BE49-F238E27FC236}">
                <a16:creationId xmlns:a16="http://schemas.microsoft.com/office/drawing/2014/main" id="{11F34BF6-57E4-2668-8C65-E480F3A59139}"/>
              </a:ext>
            </a:extLst>
          </p:cNvPr>
          <p:cNvSpPr>
            <a:spLocks noGrp="1"/>
          </p:cNvSpPr>
          <p:nvPr>
            <p:ph type="body" sz="quarter" idx="49" hasCustomPrompt="1"/>
          </p:nvPr>
        </p:nvSpPr>
        <p:spPr>
          <a:xfrm>
            <a:off x="9047163" y="4774302"/>
            <a:ext cx="252000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34" name="Text Placeholder 12">
            <a:extLst>
              <a:ext uri="{FF2B5EF4-FFF2-40B4-BE49-F238E27FC236}">
                <a16:creationId xmlns:a16="http://schemas.microsoft.com/office/drawing/2014/main" id="{8623A0F5-2495-FFA9-60F0-C91A0FF02736}"/>
              </a:ext>
            </a:extLst>
          </p:cNvPr>
          <p:cNvSpPr>
            <a:spLocks noGrp="1"/>
          </p:cNvSpPr>
          <p:nvPr>
            <p:ph type="body" sz="quarter" idx="50" hasCustomPrompt="1"/>
          </p:nvPr>
        </p:nvSpPr>
        <p:spPr>
          <a:xfrm>
            <a:off x="9047163" y="5060052"/>
            <a:ext cx="252000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Tree>
    <p:extLst>
      <p:ext uri="{BB962C8B-B14F-4D97-AF65-F5344CB8AC3E}">
        <p14:creationId xmlns:p14="http://schemas.microsoft.com/office/powerpoint/2010/main" val="190095240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10533063" cy="389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341930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wo biography ent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1704BAE-4588-79BC-83D2-40594032A0B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680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17" name="Picture Placeholder 10">
            <a:extLst>
              <a:ext uri="{FF2B5EF4-FFF2-40B4-BE49-F238E27FC236}">
                <a16:creationId xmlns:a16="http://schemas.microsoft.com/office/drawing/2014/main" id="{60516244-1DBC-D2C0-E79A-2036911E6A1C}"/>
              </a:ext>
            </a:extLst>
          </p:cNvPr>
          <p:cNvSpPr>
            <a:spLocks noGrp="1"/>
          </p:cNvSpPr>
          <p:nvPr>
            <p:ph type="pic" sz="quarter" idx="30"/>
          </p:nvPr>
        </p:nvSpPr>
        <p:spPr>
          <a:xfrm>
            <a:off x="306388" y="3429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8" name="Straight Connector 17">
            <a:extLst>
              <a:ext uri="{FF2B5EF4-FFF2-40B4-BE49-F238E27FC236}">
                <a16:creationId xmlns:a16="http://schemas.microsoft.com/office/drawing/2014/main" id="{AB1D6DF6-094C-A16E-2F7A-A1C6CB8F41F2}"/>
              </a:ext>
            </a:extLst>
          </p:cNvPr>
          <p:cNvCxnSpPr>
            <a:cxnSpLocks/>
          </p:cNvCxnSpPr>
          <p:nvPr userDrawn="1"/>
        </p:nvCxnSpPr>
        <p:spPr>
          <a:xfrm>
            <a:off x="1352550" y="409361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CB2B9431-F5DF-5DA9-8F28-87EA404B4558}"/>
              </a:ext>
            </a:extLst>
          </p:cNvPr>
          <p:cNvSpPr>
            <a:spLocks noGrp="1"/>
          </p:cNvSpPr>
          <p:nvPr>
            <p:ph type="body" sz="quarter" idx="31" hasCustomPrompt="1"/>
          </p:nvPr>
        </p:nvSpPr>
        <p:spPr>
          <a:xfrm>
            <a:off x="1352550" y="3429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53D504FF-41D7-B6F6-EFCE-1116741BC39E}"/>
              </a:ext>
            </a:extLst>
          </p:cNvPr>
          <p:cNvSpPr>
            <a:spLocks noGrp="1"/>
          </p:cNvSpPr>
          <p:nvPr>
            <p:ph type="body" sz="quarter" idx="32" hasCustomPrompt="1"/>
          </p:nvPr>
        </p:nvSpPr>
        <p:spPr>
          <a:xfrm>
            <a:off x="1352550" y="371475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Text Placeholder 12">
            <a:extLst>
              <a:ext uri="{FF2B5EF4-FFF2-40B4-BE49-F238E27FC236}">
                <a16:creationId xmlns:a16="http://schemas.microsoft.com/office/drawing/2014/main" id="{766077F0-210D-1948-4394-89AFAA99C635}"/>
              </a:ext>
            </a:extLst>
          </p:cNvPr>
          <p:cNvSpPr>
            <a:spLocks noGrp="1"/>
          </p:cNvSpPr>
          <p:nvPr>
            <p:ph type="body" sz="quarter" idx="33" hasCustomPrompt="1"/>
          </p:nvPr>
        </p:nvSpPr>
        <p:spPr>
          <a:xfrm>
            <a:off x="6238184" y="3429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22" name="Text Placeholder 12">
            <a:extLst>
              <a:ext uri="{FF2B5EF4-FFF2-40B4-BE49-F238E27FC236}">
                <a16:creationId xmlns:a16="http://schemas.microsoft.com/office/drawing/2014/main" id="{04BC109F-D899-2BA8-FAF6-5B3365784465}"/>
              </a:ext>
            </a:extLst>
          </p:cNvPr>
          <p:cNvSpPr>
            <a:spLocks noGrp="1"/>
          </p:cNvSpPr>
          <p:nvPr>
            <p:ph type="body" sz="quarter" idx="34" hasCustomPrompt="1"/>
          </p:nvPr>
        </p:nvSpPr>
        <p:spPr>
          <a:xfrm>
            <a:off x="6238184" y="371475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8" name="Text Placeholder 24">
            <a:extLst>
              <a:ext uri="{FF2B5EF4-FFF2-40B4-BE49-F238E27FC236}">
                <a16:creationId xmlns:a16="http://schemas.microsoft.com/office/drawing/2014/main" id="{60BBA0CC-565F-00AD-0199-A9F5D1822FD4}"/>
              </a:ext>
            </a:extLst>
          </p:cNvPr>
          <p:cNvSpPr>
            <a:spLocks noGrp="1"/>
          </p:cNvSpPr>
          <p:nvPr>
            <p:ph type="body" sz="quarter" idx="29"/>
          </p:nvPr>
        </p:nvSpPr>
        <p:spPr>
          <a:xfrm>
            <a:off x="1352550" y="2051999"/>
            <a:ext cx="10533063" cy="11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4">
            <a:extLst>
              <a:ext uri="{FF2B5EF4-FFF2-40B4-BE49-F238E27FC236}">
                <a16:creationId xmlns:a16="http://schemas.microsoft.com/office/drawing/2014/main" id="{66EC383C-ED58-904B-F5C3-4F1400A59B4B}"/>
              </a:ext>
            </a:extLst>
          </p:cNvPr>
          <p:cNvSpPr>
            <a:spLocks noGrp="1"/>
          </p:cNvSpPr>
          <p:nvPr>
            <p:ph type="body" sz="quarter" idx="35"/>
          </p:nvPr>
        </p:nvSpPr>
        <p:spPr>
          <a:xfrm>
            <a:off x="1352550" y="4217985"/>
            <a:ext cx="10533063" cy="118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32622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4376675"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4646675"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8446962"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8716962" y="2260888"/>
            <a:ext cx="316865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4646675"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8716962" y="2614613"/>
            <a:ext cx="316865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Box 6">
            <a:extLst>
              <a:ext uri="{FF2B5EF4-FFF2-40B4-BE49-F238E27FC236}">
                <a16:creationId xmlns:a16="http://schemas.microsoft.com/office/drawing/2014/main" id="{1248B4AF-A790-625F-68C9-574E05D20574}"/>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333143015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3358495"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3628495"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6404957"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6674957"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3628495"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6680727"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9462960" y="2012973"/>
            <a:ext cx="540000" cy="540000"/>
          </a:xfrm>
        </p:spPr>
        <p:txBody>
          <a:bodyPr/>
          <a:lstStyle>
            <a:lvl1pPr marL="0" indent="0" algn="ctr">
              <a:buNone/>
              <a:defRPr sz="3600" b="1">
                <a:solidFill>
                  <a:schemeClr val="bg1">
                    <a:lumMod val="85000"/>
                  </a:schemeClr>
                </a:solidFill>
              </a:defRPr>
            </a:lvl1pPr>
          </a:lstStyle>
          <a:p>
            <a:pPr lvl="0"/>
            <a:r>
              <a:rPr lang="en-GB"/>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9732960" y="2260888"/>
            <a:ext cx="21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9732960" y="2614613"/>
            <a:ext cx="216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Box 15">
            <a:extLst>
              <a:ext uri="{FF2B5EF4-FFF2-40B4-BE49-F238E27FC236}">
                <a16:creationId xmlns:a16="http://schemas.microsoft.com/office/drawing/2014/main" id="{06A6C2DE-B1DA-6ED2-65F3-D7B4F2F7B083}"/>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50671001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728600"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998600"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5155139"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5425139"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998600"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5420937"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7569073" y="2012973"/>
            <a:ext cx="540000" cy="540000"/>
          </a:xfrm>
        </p:spPr>
        <p:txBody>
          <a:bodyPr/>
          <a:lstStyle>
            <a:lvl1pPr marL="0" indent="0" algn="ctr">
              <a:buNone/>
              <a:defRPr sz="3600" b="1">
                <a:solidFill>
                  <a:schemeClr val="bg1">
                    <a:lumMod val="85000"/>
                  </a:schemeClr>
                </a:solidFill>
              </a:defRPr>
            </a:lvl1pPr>
          </a:lstStyle>
          <a:p>
            <a:pPr lvl="0"/>
            <a:r>
              <a:rPr lang="en-GB"/>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7839073"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7843274"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9995612" y="2012973"/>
            <a:ext cx="540000" cy="540000"/>
          </a:xfrm>
        </p:spPr>
        <p:txBody>
          <a:bodyPr/>
          <a:lstStyle>
            <a:lvl1pPr marL="0" indent="0" algn="ctr">
              <a:buNone/>
              <a:defRPr sz="3600" b="1">
                <a:solidFill>
                  <a:schemeClr val="bg1">
                    <a:lumMod val="85000"/>
                  </a:schemeClr>
                </a:solidFill>
              </a:defRPr>
            </a:lvl1pPr>
          </a:lstStyle>
          <a:p>
            <a:pPr lvl="0"/>
            <a:r>
              <a:rPr lang="en-GB"/>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10265612" y="2260888"/>
            <a:ext cx="162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10265612" y="2614613"/>
            <a:ext cx="1620000" cy="2147887"/>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3" name="TextBox 22">
            <a:extLst>
              <a:ext uri="{FF2B5EF4-FFF2-40B4-BE49-F238E27FC236}">
                <a16:creationId xmlns:a16="http://schemas.microsoft.com/office/drawing/2014/main" id="{B4398626-6D16-799D-FDFC-F0CE622468F8}"/>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2226462817"/>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AFEC-8737-007E-D1B3-D0688223275B}"/>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20482909-DC96-0DF9-73E2-5455A6988210}"/>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FC02E630-D2C1-4150-01CF-4E926092D59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BD437FA-CCB6-519F-B498-327CB1E8349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EFAA178C-2370-23EB-A3DB-5D6550D9873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7">
            <a:extLst>
              <a:ext uri="{FF2B5EF4-FFF2-40B4-BE49-F238E27FC236}">
                <a16:creationId xmlns:a16="http://schemas.microsoft.com/office/drawing/2014/main" id="{40B25028-743B-B24C-5195-C53613817F29}"/>
              </a:ext>
            </a:extLst>
          </p:cNvPr>
          <p:cNvSpPr>
            <a:spLocks noGrp="1"/>
          </p:cNvSpPr>
          <p:nvPr>
            <p:ph type="body" sz="quarter" idx="14" hasCustomPrompt="1"/>
          </p:nvPr>
        </p:nvSpPr>
        <p:spPr>
          <a:xfrm>
            <a:off x="306388" y="2012973"/>
            <a:ext cx="540000" cy="540000"/>
          </a:xfrm>
        </p:spPr>
        <p:txBody>
          <a:bodyPr/>
          <a:lstStyle>
            <a:lvl1pPr marL="0" indent="0" algn="ctr">
              <a:buNone/>
              <a:defRPr sz="3600" b="1">
                <a:solidFill>
                  <a:schemeClr val="bg1">
                    <a:lumMod val="85000"/>
                  </a:schemeClr>
                </a:solidFill>
              </a:defRPr>
            </a:lvl1pPr>
          </a:lstStyle>
          <a:p>
            <a:pPr lvl="0"/>
            <a:r>
              <a:rPr lang="en-US"/>
              <a:t>1</a:t>
            </a:r>
            <a:endParaRPr lang="en-GB"/>
          </a:p>
        </p:txBody>
      </p:sp>
      <p:sp>
        <p:nvSpPr>
          <p:cNvPr id="10" name="Text Placeholder 9">
            <a:extLst>
              <a:ext uri="{FF2B5EF4-FFF2-40B4-BE49-F238E27FC236}">
                <a16:creationId xmlns:a16="http://schemas.microsoft.com/office/drawing/2014/main" id="{2DBDBDFB-B313-DE0C-369A-35587F2563D4}"/>
              </a:ext>
            </a:extLst>
          </p:cNvPr>
          <p:cNvSpPr>
            <a:spLocks noGrp="1"/>
          </p:cNvSpPr>
          <p:nvPr>
            <p:ph type="body" sz="quarter" idx="15"/>
          </p:nvPr>
        </p:nvSpPr>
        <p:spPr>
          <a:xfrm>
            <a:off x="57638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649F75F-0960-5492-7258-E7FE8A55DC52}"/>
              </a:ext>
            </a:extLst>
          </p:cNvPr>
          <p:cNvSpPr>
            <a:spLocks noGrp="1"/>
          </p:cNvSpPr>
          <p:nvPr>
            <p:ph type="body" sz="quarter" idx="16" hasCustomPrompt="1"/>
          </p:nvPr>
        </p:nvSpPr>
        <p:spPr>
          <a:xfrm>
            <a:off x="2317403" y="2012973"/>
            <a:ext cx="540000" cy="540000"/>
          </a:xfrm>
        </p:spPr>
        <p:txBody>
          <a:bodyPr/>
          <a:lstStyle>
            <a:lvl1pPr marL="0" indent="0" algn="ctr">
              <a:buNone/>
              <a:defRPr sz="3600" b="1">
                <a:solidFill>
                  <a:schemeClr val="bg1">
                    <a:lumMod val="85000"/>
                  </a:schemeClr>
                </a:solidFill>
              </a:defRPr>
            </a:lvl1pPr>
          </a:lstStyle>
          <a:p>
            <a:pPr lvl="0"/>
            <a:r>
              <a:rPr lang="en-US"/>
              <a:t>2</a:t>
            </a:r>
            <a:endParaRPr lang="en-GB"/>
          </a:p>
        </p:txBody>
      </p:sp>
      <p:sp>
        <p:nvSpPr>
          <p:cNvPr id="12" name="Text Placeholder 9">
            <a:extLst>
              <a:ext uri="{FF2B5EF4-FFF2-40B4-BE49-F238E27FC236}">
                <a16:creationId xmlns:a16="http://schemas.microsoft.com/office/drawing/2014/main" id="{2ABE1E9B-1459-2F2F-5C96-E736FE6D3C0F}"/>
              </a:ext>
            </a:extLst>
          </p:cNvPr>
          <p:cNvSpPr>
            <a:spLocks noGrp="1"/>
          </p:cNvSpPr>
          <p:nvPr>
            <p:ph type="body" sz="quarter" idx="17"/>
          </p:nvPr>
        </p:nvSpPr>
        <p:spPr>
          <a:xfrm>
            <a:off x="258740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3" name="Text Placeholder 7">
            <a:extLst>
              <a:ext uri="{FF2B5EF4-FFF2-40B4-BE49-F238E27FC236}">
                <a16:creationId xmlns:a16="http://schemas.microsoft.com/office/drawing/2014/main" id="{07C1BBF3-E26F-49A4-6289-785814A8E568}"/>
              </a:ext>
            </a:extLst>
          </p:cNvPr>
          <p:cNvSpPr>
            <a:spLocks noGrp="1"/>
          </p:cNvSpPr>
          <p:nvPr>
            <p:ph type="body" sz="quarter" idx="18" hasCustomPrompt="1"/>
          </p:nvPr>
        </p:nvSpPr>
        <p:spPr>
          <a:xfrm>
            <a:off x="4328418" y="2012973"/>
            <a:ext cx="540000" cy="540000"/>
          </a:xfrm>
        </p:spPr>
        <p:txBody>
          <a:bodyPr/>
          <a:lstStyle>
            <a:lvl1pPr marL="0" indent="0" algn="ctr">
              <a:buNone/>
              <a:defRPr sz="3600" b="1">
                <a:solidFill>
                  <a:schemeClr val="bg1">
                    <a:lumMod val="85000"/>
                  </a:schemeClr>
                </a:solidFill>
              </a:defRPr>
            </a:lvl1pPr>
          </a:lstStyle>
          <a:p>
            <a:pPr lvl="0"/>
            <a:r>
              <a:rPr lang="en-US"/>
              <a:t>3</a:t>
            </a:r>
            <a:endParaRPr lang="en-GB"/>
          </a:p>
        </p:txBody>
      </p:sp>
      <p:sp>
        <p:nvSpPr>
          <p:cNvPr id="14" name="Text Placeholder 9">
            <a:extLst>
              <a:ext uri="{FF2B5EF4-FFF2-40B4-BE49-F238E27FC236}">
                <a16:creationId xmlns:a16="http://schemas.microsoft.com/office/drawing/2014/main" id="{89845BA4-2F30-CA38-85C5-A7B4C1515260}"/>
              </a:ext>
            </a:extLst>
          </p:cNvPr>
          <p:cNvSpPr>
            <a:spLocks noGrp="1"/>
          </p:cNvSpPr>
          <p:nvPr>
            <p:ph type="body" sz="quarter" idx="19"/>
          </p:nvPr>
        </p:nvSpPr>
        <p:spPr>
          <a:xfrm>
            <a:off x="4598418"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8" name="Text Placeholder 8">
            <a:extLst>
              <a:ext uri="{FF2B5EF4-FFF2-40B4-BE49-F238E27FC236}">
                <a16:creationId xmlns:a16="http://schemas.microsoft.com/office/drawing/2014/main" id="{45F984E0-3C52-FFDB-29D4-E7DEB2EC1FF2}"/>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20" name="Text Placeholder 19">
            <a:extLst>
              <a:ext uri="{FF2B5EF4-FFF2-40B4-BE49-F238E27FC236}">
                <a16:creationId xmlns:a16="http://schemas.microsoft.com/office/drawing/2014/main" id="{A0DF0C5E-709A-1BB3-74E1-23EB36383ABB}"/>
              </a:ext>
            </a:extLst>
          </p:cNvPr>
          <p:cNvSpPr>
            <a:spLocks noGrp="1"/>
          </p:cNvSpPr>
          <p:nvPr>
            <p:ph type="body" sz="quarter" idx="24"/>
          </p:nvPr>
        </p:nvSpPr>
        <p:spPr>
          <a:xfrm>
            <a:off x="5762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19">
            <a:extLst>
              <a:ext uri="{FF2B5EF4-FFF2-40B4-BE49-F238E27FC236}">
                <a16:creationId xmlns:a16="http://schemas.microsoft.com/office/drawing/2014/main" id="{50B34255-BA60-D0F3-01B2-7B05D265DE0B}"/>
              </a:ext>
            </a:extLst>
          </p:cNvPr>
          <p:cNvSpPr>
            <a:spLocks noGrp="1"/>
          </p:cNvSpPr>
          <p:nvPr>
            <p:ph type="body" sz="quarter" idx="25"/>
          </p:nvPr>
        </p:nvSpPr>
        <p:spPr>
          <a:xfrm>
            <a:off x="258740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2" name="Text Placeholder 19">
            <a:extLst>
              <a:ext uri="{FF2B5EF4-FFF2-40B4-BE49-F238E27FC236}">
                <a16:creationId xmlns:a16="http://schemas.microsoft.com/office/drawing/2014/main" id="{A7E0DA2C-36AC-BCED-5B60-2571A9D79FB3}"/>
              </a:ext>
            </a:extLst>
          </p:cNvPr>
          <p:cNvSpPr>
            <a:spLocks noGrp="1"/>
          </p:cNvSpPr>
          <p:nvPr>
            <p:ph type="body" sz="quarter" idx="26"/>
          </p:nvPr>
        </p:nvSpPr>
        <p:spPr>
          <a:xfrm>
            <a:off x="459854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7" name="Text Placeholder 7">
            <a:extLst>
              <a:ext uri="{FF2B5EF4-FFF2-40B4-BE49-F238E27FC236}">
                <a16:creationId xmlns:a16="http://schemas.microsoft.com/office/drawing/2014/main" id="{1E74ED91-6808-A1BF-4CBF-6BC9BA66F8BE}"/>
              </a:ext>
            </a:extLst>
          </p:cNvPr>
          <p:cNvSpPr>
            <a:spLocks noGrp="1"/>
          </p:cNvSpPr>
          <p:nvPr>
            <p:ph type="body" sz="quarter" idx="27" hasCustomPrompt="1"/>
          </p:nvPr>
        </p:nvSpPr>
        <p:spPr>
          <a:xfrm>
            <a:off x="6333584" y="2012973"/>
            <a:ext cx="540000" cy="540000"/>
          </a:xfrm>
        </p:spPr>
        <p:txBody>
          <a:bodyPr/>
          <a:lstStyle>
            <a:lvl1pPr marL="0" indent="0" algn="ctr">
              <a:buNone/>
              <a:defRPr sz="3600" b="1">
                <a:solidFill>
                  <a:schemeClr val="bg1">
                    <a:lumMod val="85000"/>
                  </a:schemeClr>
                </a:solidFill>
              </a:defRPr>
            </a:lvl1pPr>
          </a:lstStyle>
          <a:p>
            <a:pPr lvl="0"/>
            <a:r>
              <a:rPr lang="en-GB"/>
              <a:t>4</a:t>
            </a:r>
          </a:p>
        </p:txBody>
      </p:sp>
      <p:sp>
        <p:nvSpPr>
          <p:cNvPr id="9" name="Text Placeholder 9">
            <a:extLst>
              <a:ext uri="{FF2B5EF4-FFF2-40B4-BE49-F238E27FC236}">
                <a16:creationId xmlns:a16="http://schemas.microsoft.com/office/drawing/2014/main" id="{CBD0D9DB-F289-9386-5914-D76789371C20}"/>
              </a:ext>
            </a:extLst>
          </p:cNvPr>
          <p:cNvSpPr>
            <a:spLocks noGrp="1"/>
          </p:cNvSpPr>
          <p:nvPr>
            <p:ph type="body" sz="quarter" idx="28"/>
          </p:nvPr>
        </p:nvSpPr>
        <p:spPr>
          <a:xfrm>
            <a:off x="6603584"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87EEBF8A-F558-AE22-D4E6-B5D5CDBB40A4}"/>
              </a:ext>
            </a:extLst>
          </p:cNvPr>
          <p:cNvSpPr>
            <a:spLocks noGrp="1"/>
          </p:cNvSpPr>
          <p:nvPr>
            <p:ph type="body" sz="quarter" idx="29"/>
          </p:nvPr>
        </p:nvSpPr>
        <p:spPr>
          <a:xfrm>
            <a:off x="660968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7">
            <a:extLst>
              <a:ext uri="{FF2B5EF4-FFF2-40B4-BE49-F238E27FC236}">
                <a16:creationId xmlns:a16="http://schemas.microsoft.com/office/drawing/2014/main" id="{7E1143B7-8C08-7715-B222-285F3D11245F}"/>
              </a:ext>
            </a:extLst>
          </p:cNvPr>
          <p:cNvSpPr>
            <a:spLocks noGrp="1"/>
          </p:cNvSpPr>
          <p:nvPr>
            <p:ph type="body" sz="quarter" idx="30" hasCustomPrompt="1"/>
          </p:nvPr>
        </p:nvSpPr>
        <p:spPr>
          <a:xfrm>
            <a:off x="8356797" y="2012973"/>
            <a:ext cx="540000" cy="540000"/>
          </a:xfrm>
        </p:spPr>
        <p:txBody>
          <a:bodyPr/>
          <a:lstStyle>
            <a:lvl1pPr marL="0" indent="0" algn="ctr">
              <a:buNone/>
              <a:defRPr sz="3600" b="1">
                <a:solidFill>
                  <a:schemeClr val="bg1">
                    <a:lumMod val="85000"/>
                  </a:schemeClr>
                </a:solidFill>
              </a:defRPr>
            </a:lvl1pPr>
          </a:lstStyle>
          <a:p>
            <a:pPr lvl="0"/>
            <a:r>
              <a:rPr lang="en-GB"/>
              <a:t>5</a:t>
            </a:r>
          </a:p>
        </p:txBody>
      </p:sp>
      <p:sp>
        <p:nvSpPr>
          <p:cNvPr id="17" name="Text Placeholder 9">
            <a:extLst>
              <a:ext uri="{FF2B5EF4-FFF2-40B4-BE49-F238E27FC236}">
                <a16:creationId xmlns:a16="http://schemas.microsoft.com/office/drawing/2014/main" id="{896973EE-B874-C807-05A2-E788AB572CD4}"/>
              </a:ext>
            </a:extLst>
          </p:cNvPr>
          <p:cNvSpPr>
            <a:spLocks noGrp="1"/>
          </p:cNvSpPr>
          <p:nvPr>
            <p:ph type="body" sz="quarter" idx="31"/>
          </p:nvPr>
        </p:nvSpPr>
        <p:spPr>
          <a:xfrm>
            <a:off x="8626797"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E75EA8CC-4B36-0979-00D7-D98C0378C33F}"/>
              </a:ext>
            </a:extLst>
          </p:cNvPr>
          <p:cNvSpPr>
            <a:spLocks noGrp="1"/>
          </p:cNvSpPr>
          <p:nvPr>
            <p:ph type="body" sz="quarter" idx="32"/>
          </p:nvPr>
        </p:nvSpPr>
        <p:spPr>
          <a:xfrm>
            <a:off x="862082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3" name="Text Placeholder 7">
            <a:extLst>
              <a:ext uri="{FF2B5EF4-FFF2-40B4-BE49-F238E27FC236}">
                <a16:creationId xmlns:a16="http://schemas.microsoft.com/office/drawing/2014/main" id="{3C673BB7-7B43-2C1F-84B3-272213CC2420}"/>
              </a:ext>
            </a:extLst>
          </p:cNvPr>
          <p:cNvSpPr>
            <a:spLocks noGrp="1"/>
          </p:cNvSpPr>
          <p:nvPr>
            <p:ph type="body" sz="quarter" idx="33" hasCustomPrompt="1"/>
          </p:nvPr>
        </p:nvSpPr>
        <p:spPr>
          <a:xfrm>
            <a:off x="10361963" y="2012973"/>
            <a:ext cx="540000" cy="540000"/>
          </a:xfrm>
        </p:spPr>
        <p:txBody>
          <a:bodyPr/>
          <a:lstStyle>
            <a:lvl1pPr marL="0" indent="0" algn="ctr">
              <a:buNone/>
              <a:defRPr sz="3600" b="1">
                <a:solidFill>
                  <a:schemeClr val="bg1">
                    <a:lumMod val="85000"/>
                  </a:schemeClr>
                </a:solidFill>
              </a:defRPr>
            </a:lvl1pPr>
          </a:lstStyle>
          <a:p>
            <a:pPr lvl="0"/>
            <a:r>
              <a:rPr lang="en-GB"/>
              <a:t>6</a:t>
            </a:r>
          </a:p>
        </p:txBody>
      </p:sp>
      <p:sp>
        <p:nvSpPr>
          <p:cNvPr id="24" name="Text Placeholder 9">
            <a:extLst>
              <a:ext uri="{FF2B5EF4-FFF2-40B4-BE49-F238E27FC236}">
                <a16:creationId xmlns:a16="http://schemas.microsoft.com/office/drawing/2014/main" id="{755F8E3E-B001-1EC8-73CC-A173445AAA38}"/>
              </a:ext>
            </a:extLst>
          </p:cNvPr>
          <p:cNvSpPr>
            <a:spLocks noGrp="1"/>
          </p:cNvSpPr>
          <p:nvPr>
            <p:ph type="body" sz="quarter" idx="34"/>
          </p:nvPr>
        </p:nvSpPr>
        <p:spPr>
          <a:xfrm>
            <a:off x="10631963" y="2260888"/>
            <a:ext cx="1260000" cy="270000"/>
          </a:xfrm>
        </p:spPr>
        <p:txBody>
          <a:bodyPr anchor="ctr"/>
          <a:lstStyle>
            <a:lvl1pPr marL="0" indent="0">
              <a:buNone/>
              <a:defRPr sz="1200" b="1">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5" name="Text Placeholder 19">
            <a:extLst>
              <a:ext uri="{FF2B5EF4-FFF2-40B4-BE49-F238E27FC236}">
                <a16:creationId xmlns:a16="http://schemas.microsoft.com/office/drawing/2014/main" id="{EBF24D4C-088E-4310-4B09-349A011906D2}"/>
              </a:ext>
            </a:extLst>
          </p:cNvPr>
          <p:cNvSpPr>
            <a:spLocks noGrp="1"/>
          </p:cNvSpPr>
          <p:nvPr>
            <p:ph type="body" sz="quarter" idx="35"/>
          </p:nvPr>
        </p:nvSpPr>
        <p:spPr>
          <a:xfrm>
            <a:off x="10631963" y="2686050"/>
            <a:ext cx="1260000" cy="2076450"/>
          </a:xfrm>
        </p:spPr>
        <p:txBody>
          <a:bodyPr/>
          <a:lstStyle>
            <a:lvl1pPr marL="88900" indent="-88900">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6" name="TextBox 25">
            <a:extLst>
              <a:ext uri="{FF2B5EF4-FFF2-40B4-BE49-F238E27FC236}">
                <a16:creationId xmlns:a16="http://schemas.microsoft.com/office/drawing/2014/main" id="{D99E6584-10DA-3C23-5CE2-E401678B8E96}"/>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3924305778"/>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Unordered lis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582739"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4653026"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8723313" y="2282973"/>
            <a:ext cx="316865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582614"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4653026"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8723313" y="2614613"/>
            <a:ext cx="316865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Box 13">
            <a:extLst>
              <a:ext uri="{FF2B5EF4-FFF2-40B4-BE49-F238E27FC236}">
                <a16:creationId xmlns:a16="http://schemas.microsoft.com/office/drawing/2014/main" id="{7E51F6D0-3D4A-F281-6203-F010C801ADF5}"/>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1191017821"/>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Unordered lis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92207"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3452126"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6412045"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9208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345204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6412002"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9371963" y="2282973"/>
            <a:ext cx="25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9371963" y="2614613"/>
            <a:ext cx="25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Box 15">
            <a:extLst>
              <a:ext uri="{FF2B5EF4-FFF2-40B4-BE49-F238E27FC236}">
                <a16:creationId xmlns:a16="http://schemas.microsoft.com/office/drawing/2014/main" id="{1EA0B512-6ED9-5922-BA60-BD3002855A93}"/>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16076540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BB93-0F3C-1CB9-C545-CA56ABCED402}"/>
              </a:ext>
            </a:extLst>
          </p:cNvPr>
          <p:cNvSpPr>
            <a:spLocks noGrp="1"/>
          </p:cNvSpPr>
          <p:nvPr>
            <p:ph type="title"/>
          </p:nvPr>
        </p:nvSpPr>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F768DF6-21BF-2678-5955-A610BE971C62}"/>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60F735E1-4C79-DCA3-A1F4-4189654035D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3850CEEB-6BEE-8E0D-EC5F-73B1BD137DDD}"/>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C8C638BA-BF9C-8F11-E836-374A0EDE6D6E}"/>
              </a:ext>
            </a:extLst>
          </p:cNvPr>
          <p:cNvSpPr>
            <a:spLocks noGrp="1"/>
          </p:cNvSpPr>
          <p:nvPr>
            <p:ph type="body" sz="quarter" idx="13"/>
          </p:nvPr>
        </p:nvSpPr>
        <p:spPr>
          <a:xfrm>
            <a:off x="304800" y="1258888"/>
            <a:ext cx="11587163" cy="281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579AD685-807D-4BED-D05D-E5AF19428A9D}"/>
              </a:ext>
            </a:extLst>
          </p:cNvPr>
          <p:cNvSpPr>
            <a:spLocks noGrp="1"/>
          </p:cNvSpPr>
          <p:nvPr>
            <p:ph type="pic" sz="quarter" idx="16"/>
          </p:nvPr>
        </p:nvSpPr>
        <p:spPr>
          <a:xfrm>
            <a:off x="0" y="4254366"/>
            <a:ext cx="12193200" cy="1982922"/>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8" name="Text Placeholder 6">
            <a:extLst>
              <a:ext uri="{FF2B5EF4-FFF2-40B4-BE49-F238E27FC236}">
                <a16:creationId xmlns:a16="http://schemas.microsoft.com/office/drawing/2014/main" id="{BCCF9FB9-0963-0943-AFCD-73A51A810915}"/>
              </a:ext>
            </a:extLst>
          </p:cNvPr>
          <p:cNvSpPr>
            <a:spLocks noGrp="1"/>
          </p:cNvSpPr>
          <p:nvPr>
            <p:ph type="body" sz="quarter" idx="14" hasCustomPrompt="1"/>
          </p:nvPr>
        </p:nvSpPr>
        <p:spPr>
          <a:xfrm>
            <a:off x="306000" y="735135"/>
            <a:ext cx="11581200" cy="296740"/>
          </a:xfrm>
        </p:spPr>
        <p:txBody>
          <a:bodyPr anchor="t"/>
          <a:lstStyle>
            <a:lvl1pPr marL="0" indent="0">
              <a:buNone/>
              <a:defRPr sz="16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460883246"/>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Unordered lis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980122"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841171"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5196220"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841171"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5197662"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7550092" y="2282973"/>
            <a:ext cx="1978823"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7554153"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9903963" y="2282973"/>
            <a:ext cx="1987999"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9910646"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8" name="TextBox 17">
            <a:extLst>
              <a:ext uri="{FF2B5EF4-FFF2-40B4-BE49-F238E27FC236}">
                <a16:creationId xmlns:a16="http://schemas.microsoft.com/office/drawing/2014/main" id="{8C726E93-42D8-60A3-0F72-43200D611A10}"/>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332225981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Unordered list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DD8-F736-58AC-CD94-5C03CAD1D7F1}"/>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44ED096A-3E52-A993-CD98-5B54B3FE5483}"/>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2EC3C46-FE1C-5B55-8736-D92A29240875}"/>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B5B59ED7-6301-6253-D233-C58E8C6A7AD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B0C025B-1475-5461-482F-DCD9102FEADA}"/>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EE8C31F6-7356-9E5D-935E-F91149CAB9B0}"/>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6796A467-69E9-9658-B939-2DA9824545B4}"/>
              </a:ext>
            </a:extLst>
          </p:cNvPr>
          <p:cNvSpPr>
            <a:spLocks noGrp="1"/>
          </p:cNvSpPr>
          <p:nvPr>
            <p:ph type="body" sz="quarter" idx="15"/>
          </p:nvPr>
        </p:nvSpPr>
        <p:spPr>
          <a:xfrm>
            <a:off x="486000"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267F397-CAB1-ACFA-DD29-6917F5690613}"/>
              </a:ext>
            </a:extLst>
          </p:cNvPr>
          <p:cNvSpPr>
            <a:spLocks noGrp="1"/>
          </p:cNvSpPr>
          <p:nvPr>
            <p:ph type="body" sz="quarter" idx="17"/>
          </p:nvPr>
        </p:nvSpPr>
        <p:spPr>
          <a:xfrm>
            <a:off x="2441729"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9C4182BE-16AC-FE8D-6046-2D319B046667}"/>
              </a:ext>
            </a:extLst>
          </p:cNvPr>
          <p:cNvSpPr>
            <a:spLocks noGrp="1"/>
          </p:cNvSpPr>
          <p:nvPr>
            <p:ph type="body" sz="quarter" idx="19"/>
          </p:nvPr>
        </p:nvSpPr>
        <p:spPr>
          <a:xfrm>
            <a:off x="4397458"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20C278E9-305D-9CC3-2C55-D591D89A13F5}"/>
              </a:ext>
            </a:extLst>
          </p:cNvPr>
          <p:cNvSpPr>
            <a:spLocks noGrp="1"/>
          </p:cNvSpPr>
          <p:nvPr>
            <p:ph type="body" sz="quarter" idx="24"/>
          </p:nvPr>
        </p:nvSpPr>
        <p:spPr>
          <a:xfrm>
            <a:off x="48600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196AFF61-1756-32E6-DB00-2475E0F2248F}"/>
              </a:ext>
            </a:extLst>
          </p:cNvPr>
          <p:cNvSpPr>
            <a:spLocks noGrp="1"/>
          </p:cNvSpPr>
          <p:nvPr>
            <p:ph type="body" sz="quarter" idx="25"/>
          </p:nvPr>
        </p:nvSpPr>
        <p:spPr>
          <a:xfrm>
            <a:off x="244306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5B875B18-3A04-B000-C2D6-0E6AE0B97C6F}"/>
              </a:ext>
            </a:extLst>
          </p:cNvPr>
          <p:cNvSpPr>
            <a:spLocks noGrp="1"/>
          </p:cNvSpPr>
          <p:nvPr>
            <p:ph type="body" sz="quarter" idx="26"/>
          </p:nvPr>
        </p:nvSpPr>
        <p:spPr>
          <a:xfrm>
            <a:off x="440013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4" name="Text Placeholder 9">
            <a:extLst>
              <a:ext uri="{FF2B5EF4-FFF2-40B4-BE49-F238E27FC236}">
                <a16:creationId xmlns:a16="http://schemas.microsoft.com/office/drawing/2014/main" id="{28BBD533-3575-CCFB-E71B-47CDA356796F}"/>
              </a:ext>
            </a:extLst>
          </p:cNvPr>
          <p:cNvSpPr>
            <a:spLocks noGrp="1"/>
          </p:cNvSpPr>
          <p:nvPr>
            <p:ph type="body" sz="quarter" idx="27"/>
          </p:nvPr>
        </p:nvSpPr>
        <p:spPr>
          <a:xfrm>
            <a:off x="6353187"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5" name="Text Placeholder 19">
            <a:extLst>
              <a:ext uri="{FF2B5EF4-FFF2-40B4-BE49-F238E27FC236}">
                <a16:creationId xmlns:a16="http://schemas.microsoft.com/office/drawing/2014/main" id="{0A1E506D-D061-96CB-507A-484BC5A40121}"/>
              </a:ext>
            </a:extLst>
          </p:cNvPr>
          <p:cNvSpPr>
            <a:spLocks noGrp="1"/>
          </p:cNvSpPr>
          <p:nvPr>
            <p:ph type="body" sz="quarter" idx="28"/>
          </p:nvPr>
        </p:nvSpPr>
        <p:spPr>
          <a:xfrm>
            <a:off x="6357195"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6" name="Text Placeholder 9">
            <a:extLst>
              <a:ext uri="{FF2B5EF4-FFF2-40B4-BE49-F238E27FC236}">
                <a16:creationId xmlns:a16="http://schemas.microsoft.com/office/drawing/2014/main" id="{15B29677-BE3B-7470-2545-1CDB37817379}"/>
              </a:ext>
            </a:extLst>
          </p:cNvPr>
          <p:cNvSpPr>
            <a:spLocks noGrp="1"/>
          </p:cNvSpPr>
          <p:nvPr>
            <p:ph type="body" sz="quarter" idx="29"/>
          </p:nvPr>
        </p:nvSpPr>
        <p:spPr>
          <a:xfrm>
            <a:off x="8308916"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2F79A021-8D89-90CC-C1F3-B0371DBA6128}"/>
              </a:ext>
            </a:extLst>
          </p:cNvPr>
          <p:cNvSpPr>
            <a:spLocks noGrp="1"/>
          </p:cNvSpPr>
          <p:nvPr>
            <p:ph type="body" sz="quarter" idx="30"/>
          </p:nvPr>
        </p:nvSpPr>
        <p:spPr>
          <a:xfrm>
            <a:off x="8314260"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8" name="Text Placeholder 9">
            <a:extLst>
              <a:ext uri="{FF2B5EF4-FFF2-40B4-BE49-F238E27FC236}">
                <a16:creationId xmlns:a16="http://schemas.microsoft.com/office/drawing/2014/main" id="{D6BACB2F-0DB8-DD63-EA6C-7C37EC4B4A7F}"/>
              </a:ext>
            </a:extLst>
          </p:cNvPr>
          <p:cNvSpPr>
            <a:spLocks noGrp="1"/>
          </p:cNvSpPr>
          <p:nvPr>
            <p:ph type="body" sz="quarter" idx="31"/>
          </p:nvPr>
        </p:nvSpPr>
        <p:spPr>
          <a:xfrm>
            <a:off x="10264643" y="2282973"/>
            <a:ext cx="162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9" name="Text Placeholder 19">
            <a:extLst>
              <a:ext uri="{FF2B5EF4-FFF2-40B4-BE49-F238E27FC236}">
                <a16:creationId xmlns:a16="http://schemas.microsoft.com/office/drawing/2014/main" id="{383AED7B-9104-4F4D-98AE-4DBE12D1BBDD}"/>
              </a:ext>
            </a:extLst>
          </p:cNvPr>
          <p:cNvSpPr>
            <a:spLocks noGrp="1"/>
          </p:cNvSpPr>
          <p:nvPr>
            <p:ph type="body" sz="quarter" idx="32"/>
          </p:nvPr>
        </p:nvSpPr>
        <p:spPr>
          <a:xfrm>
            <a:off x="10271326" y="2614613"/>
            <a:ext cx="162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0" name="TextBox 19">
            <a:extLst>
              <a:ext uri="{FF2B5EF4-FFF2-40B4-BE49-F238E27FC236}">
                <a16:creationId xmlns:a16="http://schemas.microsoft.com/office/drawing/2014/main" id="{398B30BC-5605-4035-E48B-463C18BEDEB8}"/>
              </a:ext>
            </a:extLst>
          </p:cNvPr>
          <p:cNvSpPr txBox="1"/>
          <p:nvPr userDrawn="1"/>
        </p:nvSpPr>
        <p:spPr>
          <a:xfrm>
            <a:off x="-1828800" y="2827381"/>
            <a:ext cx="1694046" cy="584775"/>
          </a:xfrm>
          <a:prstGeom prst="rect">
            <a:avLst/>
          </a:prstGeom>
          <a:noFill/>
        </p:spPr>
        <p:txBody>
          <a:bodyPr wrap="square" rtlCol="0">
            <a:spAutoFit/>
          </a:bodyPr>
          <a:lstStyle/>
          <a:p>
            <a:r>
              <a:rPr lang="en-GB" sz="800"/>
              <a:t>NOTE: Adjust the vertical dividers to match the height of your text content (making sure all are of a consistent height).</a:t>
            </a:r>
          </a:p>
        </p:txBody>
      </p:sp>
    </p:spTree>
    <p:extLst>
      <p:ext uri="{BB962C8B-B14F-4D97-AF65-F5344CB8AC3E}">
        <p14:creationId xmlns:p14="http://schemas.microsoft.com/office/powerpoint/2010/main" val="285847131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melin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3527875"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4195349" y="2282973"/>
            <a:ext cx="3527874"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8085898" y="2282973"/>
            <a:ext cx="3528126"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4195349"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8086024" y="2614613"/>
            <a:ext cx="3528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388891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2" name="Straight Connector 21">
            <a:extLst>
              <a:ext uri="{FF2B5EF4-FFF2-40B4-BE49-F238E27FC236}">
                <a16:creationId xmlns:a16="http://schemas.microsoft.com/office/drawing/2014/main" id="{D71FEB51-AFE7-8D09-2DDF-EA55F7B457BE}"/>
              </a:ext>
            </a:extLst>
          </p:cNvPr>
          <p:cNvCxnSpPr>
            <a:cxnSpLocks/>
          </p:cNvCxnSpPr>
          <p:nvPr userDrawn="1"/>
        </p:nvCxnSpPr>
        <p:spPr>
          <a:xfrm>
            <a:off x="4196397"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62FBB4E5-5680-7A1E-A0CE-9B5E67EA5EBD}"/>
              </a:ext>
            </a:extLst>
          </p:cNvPr>
          <p:cNvSpPr/>
          <p:nvPr userDrawn="1"/>
        </p:nvSpPr>
        <p:spPr>
          <a:xfrm>
            <a:off x="778063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cxnSp>
        <p:nvCxnSpPr>
          <p:cNvPr id="24" name="Straight Connector 23">
            <a:extLst>
              <a:ext uri="{FF2B5EF4-FFF2-40B4-BE49-F238E27FC236}">
                <a16:creationId xmlns:a16="http://schemas.microsoft.com/office/drawing/2014/main" id="{A4F97134-2CAF-FE5A-4E3B-79DD92C4E68E}"/>
              </a:ext>
            </a:extLst>
          </p:cNvPr>
          <p:cNvCxnSpPr>
            <a:cxnSpLocks/>
          </p:cNvCxnSpPr>
          <p:nvPr userDrawn="1"/>
        </p:nvCxnSpPr>
        <p:spPr>
          <a:xfrm>
            <a:off x="8088119" y="2282973"/>
            <a:ext cx="3528126"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1CF0A13A-31A4-FF89-6DE7-027605D20B96}"/>
              </a:ext>
            </a:extLst>
          </p:cNvPr>
          <p:cNvSpPr/>
          <p:nvPr userDrawn="1"/>
        </p:nvSpPr>
        <p:spPr>
          <a:xfrm>
            <a:off x="1167235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23819809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melin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3211156"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611763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3211156"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6117637"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91691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9024117" y="2282973"/>
            <a:ext cx="2556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9024119" y="2614613"/>
            <a:ext cx="2556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30" name="Straight Connector 29">
            <a:extLst>
              <a:ext uri="{FF2B5EF4-FFF2-40B4-BE49-F238E27FC236}">
                <a16:creationId xmlns:a16="http://schemas.microsoft.com/office/drawing/2014/main" id="{393B61CA-A7BE-8A3E-D9AC-F654B9B38698}"/>
              </a:ext>
            </a:extLst>
          </p:cNvPr>
          <p:cNvCxnSpPr>
            <a:cxnSpLocks/>
          </p:cNvCxnSpPr>
          <p:nvPr userDrawn="1"/>
        </p:nvCxnSpPr>
        <p:spPr>
          <a:xfrm>
            <a:off x="3221565"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A8B2014E-675C-8EB9-B5B5-BD95FAFE19E6}"/>
              </a:ext>
            </a:extLst>
          </p:cNvPr>
          <p:cNvSpPr/>
          <p:nvPr userDrawn="1"/>
        </p:nvSpPr>
        <p:spPr>
          <a:xfrm>
            <a:off x="583380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2" name="Straight Connector 31">
            <a:extLst>
              <a:ext uri="{FF2B5EF4-FFF2-40B4-BE49-F238E27FC236}">
                <a16:creationId xmlns:a16="http://schemas.microsoft.com/office/drawing/2014/main" id="{FA0D4E54-4CD3-D526-DEED-81769F41304D}"/>
              </a:ext>
            </a:extLst>
          </p:cNvPr>
          <p:cNvCxnSpPr>
            <a:cxnSpLocks/>
          </p:cNvCxnSpPr>
          <p:nvPr userDrawn="1"/>
        </p:nvCxnSpPr>
        <p:spPr>
          <a:xfrm>
            <a:off x="6117513"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Arrow: Chevron 32">
            <a:extLst>
              <a:ext uri="{FF2B5EF4-FFF2-40B4-BE49-F238E27FC236}">
                <a16:creationId xmlns:a16="http://schemas.microsoft.com/office/drawing/2014/main" id="{8E6AA380-E662-A92F-D609-F474C925FADA}"/>
              </a:ext>
            </a:extLst>
          </p:cNvPr>
          <p:cNvSpPr/>
          <p:nvPr userDrawn="1"/>
        </p:nvSpPr>
        <p:spPr>
          <a:xfrm>
            <a:off x="872974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4" name="Straight Connector 33">
            <a:extLst>
              <a:ext uri="{FF2B5EF4-FFF2-40B4-BE49-F238E27FC236}">
                <a16:creationId xmlns:a16="http://schemas.microsoft.com/office/drawing/2014/main" id="{D5163727-FD74-E51F-D285-A4FDEAB2E16E}"/>
              </a:ext>
            </a:extLst>
          </p:cNvPr>
          <p:cNvCxnSpPr>
            <a:cxnSpLocks/>
          </p:cNvCxnSpPr>
          <p:nvPr userDrawn="1"/>
        </p:nvCxnSpPr>
        <p:spPr>
          <a:xfrm>
            <a:off x="9024117" y="2282973"/>
            <a:ext cx="2556124"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ACA7782-B627-5E5D-977C-78713F8554CD}"/>
              </a:ext>
            </a:extLst>
          </p:cNvPr>
          <p:cNvSpPr/>
          <p:nvPr userDrawn="1"/>
        </p:nvSpPr>
        <p:spPr>
          <a:xfrm>
            <a:off x="1163635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0730785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melin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628628"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952457"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62853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95239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800"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2348118"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7276286"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7276255"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9600115" y="2282973"/>
            <a:ext cx="1980000" cy="270000"/>
          </a:xfrm>
        </p:spPr>
        <p:txBody>
          <a:bodyPr anchor="ct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9600117" y="2614613"/>
            <a:ext cx="1980000" cy="2147887"/>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24" name="Straight Connector 23">
            <a:extLst>
              <a:ext uri="{FF2B5EF4-FFF2-40B4-BE49-F238E27FC236}">
                <a16:creationId xmlns:a16="http://schemas.microsoft.com/office/drawing/2014/main" id="{84AD16E6-DFB2-3260-E7C2-D0F51629D8A7}"/>
              </a:ext>
            </a:extLst>
          </p:cNvPr>
          <p:cNvCxnSpPr>
            <a:cxnSpLocks/>
          </p:cNvCxnSpPr>
          <p:nvPr userDrawn="1"/>
        </p:nvCxnSpPr>
        <p:spPr>
          <a:xfrm>
            <a:off x="2628629"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5" name="Arrow: Chevron 24">
            <a:extLst>
              <a:ext uri="{FF2B5EF4-FFF2-40B4-BE49-F238E27FC236}">
                <a16:creationId xmlns:a16="http://schemas.microsoft.com/office/drawing/2014/main" id="{3DACABFD-232F-18BC-919F-CAD8A133DCDE}"/>
              </a:ext>
            </a:extLst>
          </p:cNvPr>
          <p:cNvSpPr/>
          <p:nvPr userDrawn="1"/>
        </p:nvSpPr>
        <p:spPr>
          <a:xfrm>
            <a:off x="4671947"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6" name="Straight Connector 25">
            <a:extLst>
              <a:ext uri="{FF2B5EF4-FFF2-40B4-BE49-F238E27FC236}">
                <a16:creationId xmlns:a16="http://schemas.microsoft.com/office/drawing/2014/main" id="{FFEA3E50-1AFA-3BF7-A87F-151906E60032}"/>
              </a:ext>
            </a:extLst>
          </p:cNvPr>
          <p:cNvCxnSpPr>
            <a:cxnSpLocks/>
          </p:cNvCxnSpPr>
          <p:nvPr userDrawn="1"/>
        </p:nvCxnSpPr>
        <p:spPr>
          <a:xfrm>
            <a:off x="4952395"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Arrow: Chevron 26">
            <a:extLst>
              <a:ext uri="{FF2B5EF4-FFF2-40B4-BE49-F238E27FC236}">
                <a16:creationId xmlns:a16="http://schemas.microsoft.com/office/drawing/2014/main" id="{95E84197-6880-09C2-1E08-4B7A842980F1}"/>
              </a:ext>
            </a:extLst>
          </p:cNvPr>
          <p:cNvSpPr/>
          <p:nvPr userDrawn="1"/>
        </p:nvSpPr>
        <p:spPr>
          <a:xfrm>
            <a:off x="6995713"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8" name="Straight Connector 27">
            <a:extLst>
              <a:ext uri="{FF2B5EF4-FFF2-40B4-BE49-F238E27FC236}">
                <a16:creationId xmlns:a16="http://schemas.microsoft.com/office/drawing/2014/main" id="{DBA4F882-E214-37A5-1366-A11A8B3C2119}"/>
              </a:ext>
            </a:extLst>
          </p:cNvPr>
          <p:cNvCxnSpPr>
            <a:cxnSpLocks/>
          </p:cNvCxnSpPr>
          <p:nvPr userDrawn="1"/>
        </p:nvCxnSpPr>
        <p:spPr>
          <a:xfrm>
            <a:off x="7276161"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Arrow: Chevron 28">
            <a:extLst>
              <a:ext uri="{FF2B5EF4-FFF2-40B4-BE49-F238E27FC236}">
                <a16:creationId xmlns:a16="http://schemas.microsoft.com/office/drawing/2014/main" id="{7A04A431-73CA-32DE-D035-406F2582A75A}"/>
              </a:ext>
            </a:extLst>
          </p:cNvPr>
          <p:cNvSpPr/>
          <p:nvPr userDrawn="1"/>
        </p:nvSpPr>
        <p:spPr>
          <a:xfrm>
            <a:off x="931947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6" name="Straight Connector 35">
            <a:extLst>
              <a:ext uri="{FF2B5EF4-FFF2-40B4-BE49-F238E27FC236}">
                <a16:creationId xmlns:a16="http://schemas.microsoft.com/office/drawing/2014/main" id="{AE570E91-ABB2-A812-B684-C45EB139B97D}"/>
              </a:ext>
            </a:extLst>
          </p:cNvPr>
          <p:cNvCxnSpPr>
            <a:cxnSpLocks/>
          </p:cNvCxnSpPr>
          <p:nvPr userDrawn="1"/>
        </p:nvCxnSpPr>
        <p:spPr>
          <a:xfrm>
            <a:off x="9599927" y="2282973"/>
            <a:ext cx="1987207"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Arrow: Chevron 36">
            <a:extLst>
              <a:ext uri="{FF2B5EF4-FFF2-40B4-BE49-F238E27FC236}">
                <a16:creationId xmlns:a16="http://schemas.microsoft.com/office/drawing/2014/main" id="{1AF30669-A2A4-2FDE-F80A-35E06EF01380}"/>
              </a:ext>
            </a:extLst>
          </p:cNvPr>
          <p:cNvSpPr/>
          <p:nvPr userDrawn="1"/>
        </p:nvSpPr>
        <p:spPr>
          <a:xfrm>
            <a:off x="11643245"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9987773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melin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C1CD-2885-55F3-61DF-04B4921832B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F57DCDA2-F04F-EF39-A68F-2FFB8F203691}"/>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A4E165A-D603-F44C-1F49-59254C68673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3868BC9-AFDB-387B-F5C5-FFDC1EF2022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0B4463B-6714-67EC-1362-F20D740D5E67}"/>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8">
            <a:extLst>
              <a:ext uri="{FF2B5EF4-FFF2-40B4-BE49-F238E27FC236}">
                <a16:creationId xmlns:a16="http://schemas.microsoft.com/office/drawing/2014/main" id="{9D7A8C5F-BE9D-1F83-FE56-4A5E6AB6087E}"/>
              </a:ext>
            </a:extLst>
          </p:cNvPr>
          <p:cNvSpPr>
            <a:spLocks noGrp="1"/>
          </p:cNvSpPr>
          <p:nvPr>
            <p:ph type="body" sz="quarter" idx="23" hasCustomPrompt="1"/>
          </p:nvPr>
        </p:nvSpPr>
        <p:spPr>
          <a:xfrm>
            <a:off x="305997"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Text Placeholder 9">
            <a:extLst>
              <a:ext uri="{FF2B5EF4-FFF2-40B4-BE49-F238E27FC236}">
                <a16:creationId xmlns:a16="http://schemas.microsoft.com/office/drawing/2014/main" id="{46434A8A-3238-656F-E766-071DBA37E3E2}"/>
              </a:ext>
            </a:extLst>
          </p:cNvPr>
          <p:cNvSpPr>
            <a:spLocks noGrp="1"/>
          </p:cNvSpPr>
          <p:nvPr>
            <p:ph type="body" sz="quarter" idx="15"/>
          </p:nvPr>
        </p:nvSpPr>
        <p:spPr>
          <a:xfrm>
            <a:off x="304799"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9" name="Text Placeholder 9">
            <a:extLst>
              <a:ext uri="{FF2B5EF4-FFF2-40B4-BE49-F238E27FC236}">
                <a16:creationId xmlns:a16="http://schemas.microsoft.com/office/drawing/2014/main" id="{C3137B0F-E471-1AB8-6CBA-9BCDAD5E8A22}"/>
              </a:ext>
            </a:extLst>
          </p:cNvPr>
          <p:cNvSpPr>
            <a:spLocks noGrp="1"/>
          </p:cNvSpPr>
          <p:nvPr>
            <p:ph type="body" sz="quarter" idx="17"/>
          </p:nvPr>
        </p:nvSpPr>
        <p:spPr>
          <a:xfrm>
            <a:off x="2237266" y="2282973"/>
            <a:ext cx="1620000" cy="270000"/>
          </a:xfrm>
        </p:spPr>
        <p:txBody>
          <a:bodyPr vert="horz" lIns="0" tIns="0" rIns="0" bIns="0" rtlCol="0">
            <a:noAutofit/>
          </a:bodyPr>
          <a:lstStyle>
            <a:lvl1pPr>
              <a:defRPr lang="en-US" sz="1200" b="1" i="0" dirty="0"/>
            </a:lvl1pPr>
          </a:lstStyle>
          <a:p>
            <a:pPr marL="0" lvl="0" indent="0">
              <a:buNone/>
            </a:pPr>
            <a:r>
              <a:rPr lang="en-US"/>
              <a:t>Click to edit Master text styles</a:t>
            </a:r>
          </a:p>
        </p:txBody>
      </p:sp>
      <p:sp>
        <p:nvSpPr>
          <p:cNvPr id="10" name="Text Placeholder 9">
            <a:extLst>
              <a:ext uri="{FF2B5EF4-FFF2-40B4-BE49-F238E27FC236}">
                <a16:creationId xmlns:a16="http://schemas.microsoft.com/office/drawing/2014/main" id="{AB5E02E6-314F-A208-BB34-A03F5F310B0D}"/>
              </a:ext>
            </a:extLst>
          </p:cNvPr>
          <p:cNvSpPr>
            <a:spLocks noGrp="1"/>
          </p:cNvSpPr>
          <p:nvPr>
            <p:ph type="body" sz="quarter" idx="19"/>
          </p:nvPr>
        </p:nvSpPr>
        <p:spPr>
          <a:xfrm>
            <a:off x="4169733"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1" name="Text Placeholder 19">
            <a:extLst>
              <a:ext uri="{FF2B5EF4-FFF2-40B4-BE49-F238E27FC236}">
                <a16:creationId xmlns:a16="http://schemas.microsoft.com/office/drawing/2014/main" id="{A15EEF04-EB57-2EFE-BCC8-60BFAE4541A0}"/>
              </a:ext>
            </a:extLst>
          </p:cNvPr>
          <p:cNvSpPr>
            <a:spLocks noGrp="1"/>
          </p:cNvSpPr>
          <p:nvPr>
            <p:ph type="body" sz="quarter" idx="24"/>
          </p:nvPr>
        </p:nvSpPr>
        <p:spPr>
          <a:xfrm>
            <a:off x="304675"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2" name="Text Placeholder 19">
            <a:extLst>
              <a:ext uri="{FF2B5EF4-FFF2-40B4-BE49-F238E27FC236}">
                <a16:creationId xmlns:a16="http://schemas.microsoft.com/office/drawing/2014/main" id="{2D62A765-47EA-B167-0BE8-B4756A00F527}"/>
              </a:ext>
            </a:extLst>
          </p:cNvPr>
          <p:cNvSpPr>
            <a:spLocks noGrp="1"/>
          </p:cNvSpPr>
          <p:nvPr>
            <p:ph type="body" sz="quarter" idx="25"/>
          </p:nvPr>
        </p:nvSpPr>
        <p:spPr>
          <a:xfrm>
            <a:off x="2237167"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13" name="Text Placeholder 19">
            <a:extLst>
              <a:ext uri="{FF2B5EF4-FFF2-40B4-BE49-F238E27FC236}">
                <a16:creationId xmlns:a16="http://schemas.microsoft.com/office/drawing/2014/main" id="{ED5C994C-A90B-DEE1-D499-BF454BABBDCB}"/>
              </a:ext>
            </a:extLst>
          </p:cNvPr>
          <p:cNvSpPr>
            <a:spLocks noGrp="1"/>
          </p:cNvSpPr>
          <p:nvPr>
            <p:ph type="body" sz="quarter" idx="26"/>
          </p:nvPr>
        </p:nvSpPr>
        <p:spPr>
          <a:xfrm>
            <a:off x="4169659"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5E758CFD-6353-8E5B-960B-5799F0D9921C}"/>
              </a:ext>
            </a:extLst>
          </p:cNvPr>
          <p:cNvCxnSpPr>
            <a:cxnSpLocks/>
          </p:cNvCxnSpPr>
          <p:nvPr userDrawn="1"/>
        </p:nvCxnSpPr>
        <p:spPr>
          <a:xfrm>
            <a:off x="304675"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Arrow: Chevron 15">
            <a:extLst>
              <a:ext uri="{FF2B5EF4-FFF2-40B4-BE49-F238E27FC236}">
                <a16:creationId xmlns:a16="http://schemas.microsoft.com/office/drawing/2014/main" id="{DBDB799E-9DE8-9EFD-E9D6-FF4EAC64FC22}"/>
              </a:ext>
            </a:extLst>
          </p:cNvPr>
          <p:cNvSpPr/>
          <p:nvPr userDrawn="1"/>
        </p:nvSpPr>
        <p:spPr>
          <a:xfrm>
            <a:off x="1980786"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9">
            <a:extLst>
              <a:ext uri="{FF2B5EF4-FFF2-40B4-BE49-F238E27FC236}">
                <a16:creationId xmlns:a16="http://schemas.microsoft.com/office/drawing/2014/main" id="{F459F560-10CA-9159-63B5-9571F8F2CD81}"/>
              </a:ext>
            </a:extLst>
          </p:cNvPr>
          <p:cNvSpPr>
            <a:spLocks noGrp="1"/>
          </p:cNvSpPr>
          <p:nvPr>
            <p:ph type="body" sz="quarter" idx="27"/>
          </p:nvPr>
        </p:nvSpPr>
        <p:spPr>
          <a:xfrm>
            <a:off x="6102200"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17" name="Text Placeholder 19">
            <a:extLst>
              <a:ext uri="{FF2B5EF4-FFF2-40B4-BE49-F238E27FC236}">
                <a16:creationId xmlns:a16="http://schemas.microsoft.com/office/drawing/2014/main" id="{D1CE8918-CB52-FC8D-0667-5DD4C2904898}"/>
              </a:ext>
            </a:extLst>
          </p:cNvPr>
          <p:cNvSpPr>
            <a:spLocks noGrp="1"/>
          </p:cNvSpPr>
          <p:nvPr>
            <p:ph type="body" sz="quarter" idx="28"/>
          </p:nvPr>
        </p:nvSpPr>
        <p:spPr>
          <a:xfrm>
            <a:off x="6102151"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21" name="Text Placeholder 9">
            <a:extLst>
              <a:ext uri="{FF2B5EF4-FFF2-40B4-BE49-F238E27FC236}">
                <a16:creationId xmlns:a16="http://schemas.microsoft.com/office/drawing/2014/main" id="{E0300071-C10F-73DE-516F-3A997209D34C}"/>
              </a:ext>
            </a:extLst>
          </p:cNvPr>
          <p:cNvSpPr>
            <a:spLocks noGrp="1"/>
          </p:cNvSpPr>
          <p:nvPr>
            <p:ph type="body" sz="quarter" idx="30"/>
          </p:nvPr>
        </p:nvSpPr>
        <p:spPr>
          <a:xfrm>
            <a:off x="8034667"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ADAD04CC-D508-F0AA-6E8C-45D588BE7E49}"/>
              </a:ext>
            </a:extLst>
          </p:cNvPr>
          <p:cNvSpPr>
            <a:spLocks noGrp="1"/>
          </p:cNvSpPr>
          <p:nvPr>
            <p:ph type="body" sz="quarter" idx="31"/>
          </p:nvPr>
        </p:nvSpPr>
        <p:spPr>
          <a:xfrm>
            <a:off x="8034643"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sp>
        <p:nvSpPr>
          <p:cNvPr id="31" name="Text Placeholder 9">
            <a:extLst>
              <a:ext uri="{FF2B5EF4-FFF2-40B4-BE49-F238E27FC236}">
                <a16:creationId xmlns:a16="http://schemas.microsoft.com/office/drawing/2014/main" id="{7F5921D6-64BE-2161-A143-2DD17980F619}"/>
              </a:ext>
            </a:extLst>
          </p:cNvPr>
          <p:cNvSpPr>
            <a:spLocks noGrp="1"/>
          </p:cNvSpPr>
          <p:nvPr>
            <p:ph type="body" sz="quarter" idx="32"/>
          </p:nvPr>
        </p:nvSpPr>
        <p:spPr>
          <a:xfrm>
            <a:off x="9967132" y="2282973"/>
            <a:ext cx="1620000" cy="270000"/>
          </a:xfrm>
        </p:spPr>
        <p:txBody>
          <a:bodyPr/>
          <a:lstStyle>
            <a:lvl1pPr marL="0" indent="0">
              <a:buNone/>
              <a:defRPr sz="1200" b="1" i="0">
                <a:solidFill>
                  <a:schemeClr val="tx1"/>
                </a:solidFill>
              </a:defRPr>
            </a:lvl1pPr>
            <a:lvl2pPr marL="176213" indent="0">
              <a:buNone/>
              <a:defRPr sz="1100">
                <a:solidFill>
                  <a:schemeClr val="tx2"/>
                </a:solidFill>
              </a:defRPr>
            </a:lvl2pPr>
            <a:lvl3pPr marL="357188" indent="0">
              <a:buNone/>
              <a:defRPr sz="1100">
                <a:solidFill>
                  <a:schemeClr val="tx2"/>
                </a:solidFill>
              </a:defRPr>
            </a:lvl3pPr>
            <a:lvl4pPr marL="534988" indent="0">
              <a:buNone/>
              <a:defRPr sz="1100">
                <a:solidFill>
                  <a:schemeClr val="tx2"/>
                </a:solidFill>
              </a:defRPr>
            </a:lvl4pPr>
            <a:lvl5pPr marL="715963" indent="0">
              <a:buNone/>
              <a:defRPr sz="1100">
                <a:solidFill>
                  <a:schemeClr val="tx2"/>
                </a:solidFill>
              </a:defRPr>
            </a:lvl5pPr>
          </a:lstStyle>
          <a:p>
            <a:pPr lvl="0"/>
            <a:r>
              <a:rPr lang="en-US"/>
              <a:t>Click to edit Master text styles</a:t>
            </a:r>
          </a:p>
        </p:txBody>
      </p:sp>
      <p:sp>
        <p:nvSpPr>
          <p:cNvPr id="32" name="Text Placeholder 19">
            <a:extLst>
              <a:ext uri="{FF2B5EF4-FFF2-40B4-BE49-F238E27FC236}">
                <a16:creationId xmlns:a16="http://schemas.microsoft.com/office/drawing/2014/main" id="{24C0D168-202E-E51B-E59E-8C97350E1781}"/>
              </a:ext>
            </a:extLst>
          </p:cNvPr>
          <p:cNvSpPr>
            <a:spLocks noGrp="1"/>
          </p:cNvSpPr>
          <p:nvPr>
            <p:ph type="body" sz="quarter" idx="33"/>
          </p:nvPr>
        </p:nvSpPr>
        <p:spPr>
          <a:xfrm>
            <a:off x="9967134" y="2667000"/>
            <a:ext cx="1620000" cy="2095500"/>
          </a:xfrm>
        </p:spPr>
        <p:txBody>
          <a:bodyPr/>
          <a:lstStyle>
            <a:lvl1pPr marL="0" indent="0">
              <a:buNone/>
              <a:defRPr sz="1200"/>
            </a:lvl1pPr>
            <a:lvl2pPr marL="88900" indent="-88900">
              <a:defRPr sz="800"/>
            </a:lvl2pPr>
            <a:lvl3pPr marL="88900" indent="-88900">
              <a:defRPr sz="800"/>
            </a:lvl3pPr>
            <a:lvl4pPr marL="88900" indent="-88900">
              <a:defRPr sz="800"/>
            </a:lvl4pPr>
            <a:lvl5pPr marL="88900" indent="-88900">
              <a:defRPr sz="800"/>
            </a:lvl5pPr>
          </a:lstStyle>
          <a:p>
            <a:pPr lvl="0"/>
            <a:r>
              <a:rPr lang="en-US"/>
              <a:t>Click to edit Master text styles</a:t>
            </a:r>
          </a:p>
        </p:txBody>
      </p:sp>
      <p:cxnSp>
        <p:nvCxnSpPr>
          <p:cNvPr id="34" name="Straight Connector 33">
            <a:extLst>
              <a:ext uri="{FF2B5EF4-FFF2-40B4-BE49-F238E27FC236}">
                <a16:creationId xmlns:a16="http://schemas.microsoft.com/office/drawing/2014/main" id="{C37B2904-10A6-C3A5-8D83-683C63BB01AF}"/>
              </a:ext>
            </a:extLst>
          </p:cNvPr>
          <p:cNvCxnSpPr>
            <a:cxnSpLocks/>
          </p:cNvCxnSpPr>
          <p:nvPr userDrawn="1"/>
        </p:nvCxnSpPr>
        <p:spPr>
          <a:xfrm>
            <a:off x="2240911"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47832D4-502D-A508-2B20-B5B27FE51634}"/>
              </a:ext>
            </a:extLst>
          </p:cNvPr>
          <p:cNvSpPr/>
          <p:nvPr userDrawn="1"/>
        </p:nvSpPr>
        <p:spPr>
          <a:xfrm>
            <a:off x="3917022"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38" name="Straight Connector 37">
            <a:extLst>
              <a:ext uri="{FF2B5EF4-FFF2-40B4-BE49-F238E27FC236}">
                <a16:creationId xmlns:a16="http://schemas.microsoft.com/office/drawing/2014/main" id="{7BD95FB1-1C25-533D-3CF4-8A51280DDBD0}"/>
              </a:ext>
            </a:extLst>
          </p:cNvPr>
          <p:cNvCxnSpPr>
            <a:cxnSpLocks/>
          </p:cNvCxnSpPr>
          <p:nvPr userDrawn="1"/>
        </p:nvCxnSpPr>
        <p:spPr>
          <a:xfrm>
            <a:off x="4169659"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Arrow: Chevron 38">
            <a:extLst>
              <a:ext uri="{FF2B5EF4-FFF2-40B4-BE49-F238E27FC236}">
                <a16:creationId xmlns:a16="http://schemas.microsoft.com/office/drawing/2014/main" id="{9D606AD1-4414-16B1-1215-97D7AFA56C9F}"/>
              </a:ext>
            </a:extLst>
          </p:cNvPr>
          <p:cNvSpPr/>
          <p:nvPr userDrawn="1"/>
        </p:nvSpPr>
        <p:spPr>
          <a:xfrm>
            <a:off x="5845770"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0" name="Straight Connector 39">
            <a:extLst>
              <a:ext uri="{FF2B5EF4-FFF2-40B4-BE49-F238E27FC236}">
                <a16:creationId xmlns:a16="http://schemas.microsoft.com/office/drawing/2014/main" id="{E5863BC1-2263-E713-9FF3-2640450DEF28}"/>
              </a:ext>
            </a:extLst>
          </p:cNvPr>
          <p:cNvCxnSpPr>
            <a:cxnSpLocks/>
          </p:cNvCxnSpPr>
          <p:nvPr userDrawn="1"/>
        </p:nvCxnSpPr>
        <p:spPr>
          <a:xfrm>
            <a:off x="6110598"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Arrow: Chevron 40">
            <a:extLst>
              <a:ext uri="{FF2B5EF4-FFF2-40B4-BE49-F238E27FC236}">
                <a16:creationId xmlns:a16="http://schemas.microsoft.com/office/drawing/2014/main" id="{6379909B-399A-153E-493D-37296869A7F0}"/>
              </a:ext>
            </a:extLst>
          </p:cNvPr>
          <p:cNvSpPr/>
          <p:nvPr userDrawn="1"/>
        </p:nvSpPr>
        <p:spPr>
          <a:xfrm>
            <a:off x="7786709"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2" name="Straight Connector 41">
            <a:extLst>
              <a:ext uri="{FF2B5EF4-FFF2-40B4-BE49-F238E27FC236}">
                <a16:creationId xmlns:a16="http://schemas.microsoft.com/office/drawing/2014/main" id="{EF6449C8-F3AF-7E2E-BAA8-72A82AE89478}"/>
              </a:ext>
            </a:extLst>
          </p:cNvPr>
          <p:cNvCxnSpPr>
            <a:cxnSpLocks/>
          </p:cNvCxnSpPr>
          <p:nvPr userDrawn="1"/>
        </p:nvCxnSpPr>
        <p:spPr>
          <a:xfrm>
            <a:off x="803464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87196DB2-5D1E-4430-FA42-A39FC745E121}"/>
              </a:ext>
            </a:extLst>
          </p:cNvPr>
          <p:cNvSpPr/>
          <p:nvPr userDrawn="1"/>
        </p:nvSpPr>
        <p:spPr>
          <a:xfrm>
            <a:off x="971075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4" name="Straight Connector 43">
            <a:extLst>
              <a:ext uri="{FF2B5EF4-FFF2-40B4-BE49-F238E27FC236}">
                <a16:creationId xmlns:a16="http://schemas.microsoft.com/office/drawing/2014/main" id="{24E529B4-EB17-A0EB-9305-743BF2013A0A}"/>
              </a:ext>
            </a:extLst>
          </p:cNvPr>
          <p:cNvCxnSpPr>
            <a:cxnSpLocks/>
          </p:cNvCxnSpPr>
          <p:nvPr userDrawn="1"/>
        </p:nvCxnSpPr>
        <p:spPr>
          <a:xfrm>
            <a:off x="9971673" y="2282973"/>
            <a:ext cx="1620000" cy="0"/>
          </a:xfrm>
          <a:prstGeom prst="line">
            <a:avLst/>
          </a:prstGeom>
          <a:ln w="254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5" name="Arrow: Chevron 44">
            <a:extLst>
              <a:ext uri="{FF2B5EF4-FFF2-40B4-BE49-F238E27FC236}">
                <a16:creationId xmlns:a16="http://schemas.microsoft.com/office/drawing/2014/main" id="{A892BA53-DD7A-BDD3-32D9-49FC10D5A1CE}"/>
              </a:ext>
            </a:extLst>
          </p:cNvPr>
          <p:cNvSpPr/>
          <p:nvPr userDrawn="1"/>
        </p:nvSpPr>
        <p:spPr>
          <a:xfrm>
            <a:off x="11647784" y="2110695"/>
            <a:ext cx="217191" cy="344556"/>
          </a:xfrm>
          <a:prstGeom prst="chevron">
            <a:avLst>
              <a:gd name="adj" fmla="val 8426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332303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1E5C39CC-12F0-243C-E79C-57F054AE9789}"/>
              </a:ext>
            </a:extLst>
          </p:cNvPr>
          <p:cNvSpPr txBox="1"/>
          <p:nvPr userDrawn="1"/>
        </p:nvSpPr>
        <p:spPr>
          <a:xfrm>
            <a:off x="304799" y="4536000"/>
            <a:ext cx="7558158" cy="1137600"/>
          </a:xfrm>
          <a:prstGeom prst="rect">
            <a:avLst/>
          </a:prstGeom>
          <a:noFill/>
        </p:spPr>
        <p:txBody>
          <a:bodyPr wrap="square" lIns="0" tIns="0" rIns="0" bIns="0" numCol="1" spcCol="144000" rtlCol="0">
            <a:noAutofit/>
          </a:bodyPr>
          <a:lstStyle/>
          <a:p>
            <a:pPr>
              <a:lnSpc>
                <a:spcPct val="107000"/>
              </a:lnSpc>
              <a:spcAft>
                <a:spcPts val="800"/>
              </a:spcAft>
            </a:pPr>
            <a:r>
              <a:rPr lang="en-GB" sz="1000" kern="100" spc="-10" baseline="0">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a:t>
            </a:r>
            <a:r>
              <a:rPr lang="en-GB" sz="1000" kern="100" spc="-10" baseline="0" err="1">
                <a:effectLst/>
                <a:latin typeface="+mj-lt"/>
                <a:ea typeface="Aptos" panose="020B0004020202020204" pitchFamily="34" charset="0"/>
                <a:cs typeface="Times New Roman" panose="02020603050405020304" pitchFamily="18" charset="0"/>
              </a:rPr>
              <a:t>Forvis</a:t>
            </a:r>
            <a:r>
              <a:rPr lang="en-GB" sz="1000" kern="100" spc="-10" baseline="0">
                <a:effectLst/>
                <a:latin typeface="+mj-lt"/>
                <a:ea typeface="Aptos" panose="020B0004020202020204" pitchFamily="34" charset="0"/>
                <a:cs typeface="Times New Roman" panose="02020603050405020304" pitchFamily="18" charset="0"/>
              </a:rPr>
              <a:t> Mazars xxx : adapt for legal entity].</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err="1"/>
              <a:t>Forvis</a:t>
            </a:r>
            <a:r>
              <a:rPr lang="en-GB" b="1"/>
              <a:t> Mazars</a:t>
            </a:r>
          </a:p>
        </p:txBody>
      </p:sp>
      <p:sp>
        <p:nvSpPr>
          <p:cNvPr id="5" name="TextBox 4">
            <a:extLst>
              <a:ext uri="{FF2B5EF4-FFF2-40B4-BE49-F238E27FC236}">
                <a16:creationId xmlns:a16="http://schemas.microsoft.com/office/drawing/2014/main" id="{7D67CEAA-8DDD-841F-D884-3A662B0ADE62}"/>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tx1"/>
                </a:solidFill>
              </a:rPr>
              <a:t>Follow us</a:t>
            </a:r>
          </a:p>
        </p:txBody>
      </p:sp>
      <p:sp>
        <p:nvSpPr>
          <p:cNvPr id="3" name="Footer Placeholder 4">
            <a:extLst>
              <a:ext uri="{FF2B5EF4-FFF2-40B4-BE49-F238E27FC236}">
                <a16:creationId xmlns:a16="http://schemas.microsoft.com/office/drawing/2014/main" id="{66085AAD-F041-418D-E93F-40C28A0BF92D}"/>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tx1"/>
                </a:solidFill>
              </a:rPr>
              <a:t>© </a:t>
            </a:r>
            <a:r>
              <a:rPr lang="en-GB" sz="1000" noProof="0" err="1">
                <a:solidFill>
                  <a:schemeClr val="tx1"/>
                </a:solidFill>
              </a:rPr>
              <a:t>Forvis</a:t>
            </a:r>
            <a:r>
              <a:rPr lang="en-GB" sz="1000" noProof="0">
                <a:solidFill>
                  <a:schemeClr val="tx1"/>
                </a:solidFill>
              </a:rPr>
              <a:t> Mazars 2024. All rights reserved.</a:t>
            </a:r>
          </a:p>
        </p:txBody>
      </p:sp>
      <p:sp>
        <p:nvSpPr>
          <p:cNvPr id="6" name="TextBox 5">
            <a:extLst>
              <a:ext uri="{FF2B5EF4-FFF2-40B4-BE49-F238E27FC236}">
                <a16:creationId xmlns:a16="http://schemas.microsoft.com/office/drawing/2014/main" id="{E01D5AA6-5D4D-16BA-3C98-BE0A3B18F8B9}"/>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a:solidFill>
                  <a:schemeClr val="tx1"/>
                </a:solidFill>
              </a:rPr>
              <a:t>LinkedIn:</a:t>
            </a:r>
          </a:p>
          <a:p>
            <a:endParaRPr lang="en-GB" sz="1400" b="1">
              <a:solidFill>
                <a:schemeClr val="tx1"/>
              </a:solidFill>
            </a:endParaRPr>
          </a:p>
          <a:p>
            <a:r>
              <a:rPr lang="en-GB" sz="1400" b="1">
                <a:solidFill>
                  <a:schemeClr val="tx1"/>
                </a:solidFill>
              </a:rPr>
              <a:t>Twitter:</a:t>
            </a:r>
          </a:p>
          <a:p>
            <a:endParaRPr lang="en-GB" sz="1400" b="1">
              <a:solidFill>
                <a:schemeClr val="tx1"/>
              </a:solidFill>
            </a:endParaRPr>
          </a:p>
          <a:p>
            <a:r>
              <a:rPr lang="en-GB" sz="1400" b="1">
                <a:solidFill>
                  <a:schemeClr val="tx1"/>
                </a:solidFill>
              </a:rPr>
              <a:t>Facebook:</a:t>
            </a:r>
          </a:p>
          <a:p>
            <a:endParaRPr lang="en-GB" sz="1400" b="1">
              <a:solidFill>
                <a:schemeClr val="tx1"/>
              </a:solidFill>
            </a:endParaRPr>
          </a:p>
          <a:p>
            <a:r>
              <a:rPr lang="en-GB" sz="1400" b="1">
                <a:solidFill>
                  <a:schemeClr val="tx1"/>
                </a:solidFill>
              </a:rPr>
              <a:t>Instagram:</a:t>
            </a:r>
          </a:p>
          <a:p>
            <a:endParaRPr lang="en-GB" sz="1400" b="1">
              <a:solidFill>
                <a:schemeClr val="tx1"/>
              </a:solidFill>
            </a:endParaRPr>
          </a:p>
          <a:p>
            <a:r>
              <a:rPr lang="en-GB" sz="1400" b="1">
                <a:solidFill>
                  <a:schemeClr val="tx1"/>
                </a:solidFill>
              </a:rPr>
              <a:t>WeChat:</a:t>
            </a:r>
          </a:p>
          <a:p>
            <a:pPr>
              <a:spcAft>
                <a:spcPts val="1200"/>
              </a:spcAft>
            </a:pPr>
            <a:r>
              <a:rPr lang="en-GB" sz="1400" b="0">
                <a:solidFill>
                  <a:schemeClr val="tx1"/>
                </a:solidFill>
              </a:rPr>
              <a:t>ID</a:t>
            </a:r>
          </a:p>
          <a:p>
            <a:pPr>
              <a:spcAft>
                <a:spcPts val="1200"/>
              </a:spcAft>
            </a:pPr>
            <a:r>
              <a:rPr lang="en-GB" sz="1400" b="1">
                <a:solidFill>
                  <a:schemeClr val="tx1"/>
                </a:solidFill>
              </a:rPr>
              <a:t>Find out more at www.forvismazars.com</a:t>
            </a:r>
          </a:p>
        </p:txBody>
      </p:sp>
      <p:pic>
        <p:nvPicPr>
          <p:cNvPr id="7" name="Grafik 11">
            <a:extLst>
              <a:ext uri="{FF2B5EF4-FFF2-40B4-BE49-F238E27FC236}">
                <a16:creationId xmlns:a16="http://schemas.microsoft.com/office/drawing/2014/main" id="{62F6E443-5C86-C36B-0E1C-979A22C8B6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349065609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err="1">
                <a:solidFill>
                  <a:schemeClr val="bg1"/>
                </a:solidFill>
              </a:rPr>
              <a:t>Forvis</a:t>
            </a:r>
            <a:r>
              <a:rPr lang="en-GB" b="1">
                <a:solidFill>
                  <a:schemeClr val="bg1"/>
                </a:solidFill>
              </a:rPr>
              <a:t> Mazars</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33A6B847-F006-2430-42BA-AE0EB44FAF6F}"/>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bg1"/>
                </a:solidFill>
              </a:rPr>
              <a:t>Follow us</a:t>
            </a:r>
          </a:p>
        </p:txBody>
      </p:sp>
      <p:sp>
        <p:nvSpPr>
          <p:cNvPr id="3" name="TextBox 2">
            <a:extLst>
              <a:ext uri="{FF2B5EF4-FFF2-40B4-BE49-F238E27FC236}">
                <a16:creationId xmlns:a16="http://schemas.microsoft.com/office/drawing/2014/main" id="{275B74B9-4873-9050-8CCB-54EB5DFBF042}"/>
              </a:ext>
            </a:extLst>
          </p:cNvPr>
          <p:cNvSpPr txBox="1"/>
          <p:nvPr userDrawn="1"/>
        </p:nvSpPr>
        <p:spPr>
          <a:xfrm>
            <a:off x="304799" y="4536000"/>
            <a:ext cx="7663544" cy="1137600"/>
          </a:xfrm>
          <a:prstGeom prst="rect">
            <a:avLst/>
          </a:prstGeom>
          <a:noFill/>
        </p:spPr>
        <p:txBody>
          <a:bodyPr wrap="square" lIns="0" tIns="0" rIns="0" bIns="0" numCol="1" spcCol="144000" rtlCol="0">
            <a:noAutofit/>
          </a:bodyPr>
          <a:lstStyle/>
          <a:p>
            <a:pPr>
              <a:lnSpc>
                <a:spcPct val="107000"/>
              </a:lnSpc>
              <a:spcAft>
                <a:spcPts val="800"/>
              </a:spcAft>
            </a:pPr>
            <a:r>
              <a:rPr lang="en-GB" sz="1000" kern="100" spc="-10" baseline="0">
                <a:solidFill>
                  <a:schemeClr val="bg1"/>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a:t>
            </a:r>
            <a:r>
              <a:rPr lang="en-GB" sz="1000" kern="100" spc="-10" baseline="0" err="1">
                <a:solidFill>
                  <a:schemeClr val="bg1"/>
                </a:solidFill>
                <a:effectLst/>
                <a:latin typeface="+mj-lt"/>
                <a:ea typeface="Aptos" panose="020B0004020202020204" pitchFamily="34" charset="0"/>
                <a:cs typeface="Times New Roman" panose="02020603050405020304" pitchFamily="18" charset="0"/>
              </a:rPr>
              <a:t>Forvis</a:t>
            </a:r>
            <a:r>
              <a:rPr lang="en-GB" sz="1000" kern="100" spc="-10" baseline="0">
                <a:solidFill>
                  <a:schemeClr val="bg1"/>
                </a:solidFill>
                <a:effectLst/>
                <a:latin typeface="+mj-lt"/>
                <a:ea typeface="Aptos" panose="020B0004020202020204" pitchFamily="34" charset="0"/>
                <a:cs typeface="Times New Roman" panose="02020603050405020304" pitchFamily="18" charset="0"/>
              </a:rPr>
              <a:t> Mazars xxx : adapt for legal entity].</a:t>
            </a:r>
          </a:p>
        </p:txBody>
      </p:sp>
      <p:sp>
        <p:nvSpPr>
          <p:cNvPr id="8" name="Footer Placeholder 4">
            <a:extLst>
              <a:ext uri="{FF2B5EF4-FFF2-40B4-BE49-F238E27FC236}">
                <a16:creationId xmlns:a16="http://schemas.microsoft.com/office/drawing/2014/main" id="{88B71A06-C5AC-A61B-B714-5E5146BBED9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a:t>
            </a:r>
            <a:r>
              <a:rPr lang="en-GB" sz="1000" noProof="0" err="1">
                <a:solidFill>
                  <a:schemeClr val="bg1"/>
                </a:solidFill>
              </a:rPr>
              <a:t>Forvis</a:t>
            </a:r>
            <a:r>
              <a:rPr lang="en-GB" sz="1000" noProof="0">
                <a:solidFill>
                  <a:schemeClr val="bg1"/>
                </a:solidFill>
              </a:rPr>
              <a:t> Mazars 2024. All rights reserved.</a:t>
            </a:r>
          </a:p>
        </p:txBody>
      </p:sp>
      <p:sp>
        <p:nvSpPr>
          <p:cNvPr id="10" name="TextBox 9">
            <a:extLst>
              <a:ext uri="{FF2B5EF4-FFF2-40B4-BE49-F238E27FC236}">
                <a16:creationId xmlns:a16="http://schemas.microsoft.com/office/drawing/2014/main" id="{78D1770E-09D8-5EDC-812A-CDF8B11F6A14}"/>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a:solidFill>
                  <a:schemeClr val="bg1"/>
                </a:solidFill>
              </a:rPr>
              <a:t>LinkedIn:</a:t>
            </a:r>
          </a:p>
          <a:p>
            <a:endParaRPr lang="en-GB" sz="1400" b="1">
              <a:solidFill>
                <a:schemeClr val="bg1"/>
              </a:solidFill>
            </a:endParaRPr>
          </a:p>
          <a:p>
            <a:r>
              <a:rPr lang="en-GB" sz="1400" b="1">
                <a:solidFill>
                  <a:schemeClr val="bg1"/>
                </a:solidFill>
              </a:rPr>
              <a:t>Twitter:</a:t>
            </a:r>
          </a:p>
          <a:p>
            <a:endParaRPr lang="en-GB" sz="1400" b="1">
              <a:solidFill>
                <a:schemeClr val="bg1"/>
              </a:solidFill>
            </a:endParaRPr>
          </a:p>
          <a:p>
            <a:r>
              <a:rPr lang="en-GB" sz="1400" b="1">
                <a:solidFill>
                  <a:schemeClr val="bg1"/>
                </a:solidFill>
              </a:rPr>
              <a:t>Facebook:</a:t>
            </a:r>
          </a:p>
          <a:p>
            <a:endParaRPr lang="en-GB" sz="1400" b="1">
              <a:solidFill>
                <a:schemeClr val="bg1"/>
              </a:solidFill>
            </a:endParaRPr>
          </a:p>
          <a:p>
            <a:r>
              <a:rPr lang="en-GB" sz="1400" b="1">
                <a:solidFill>
                  <a:schemeClr val="bg1"/>
                </a:solidFill>
              </a:rPr>
              <a:t>Instagram:</a:t>
            </a:r>
          </a:p>
          <a:p>
            <a:endParaRPr lang="en-GB" sz="1400" b="1">
              <a:solidFill>
                <a:schemeClr val="bg1"/>
              </a:solidFill>
            </a:endParaRPr>
          </a:p>
          <a:p>
            <a:r>
              <a:rPr lang="en-GB" sz="1400" b="1">
                <a:solidFill>
                  <a:schemeClr val="bg1"/>
                </a:solidFill>
              </a:rPr>
              <a:t>WeChat:</a:t>
            </a:r>
          </a:p>
          <a:p>
            <a:r>
              <a:rPr lang="en-GB" sz="1400" b="1">
                <a:solidFill>
                  <a:schemeClr val="bg1"/>
                </a:solidFill>
              </a:rPr>
              <a:t>ID</a:t>
            </a:r>
          </a:p>
          <a:p>
            <a:endParaRPr lang="en-GB" sz="1400" b="1">
              <a:solidFill>
                <a:schemeClr val="bg1"/>
              </a:solidFill>
            </a:endParaRPr>
          </a:p>
          <a:p>
            <a:r>
              <a:rPr lang="en-GB" sz="1400" b="1">
                <a:solidFill>
                  <a:schemeClr val="bg1"/>
                </a:solidFill>
              </a:rPr>
              <a:t>Find out more at www.forvismazars.com</a:t>
            </a:r>
          </a:p>
        </p:txBody>
      </p:sp>
      <p:sp>
        <p:nvSpPr>
          <p:cNvPr id="5" name="TextBox 4">
            <a:extLst>
              <a:ext uri="{FF2B5EF4-FFF2-40B4-BE49-F238E27FC236}">
                <a16:creationId xmlns:a16="http://schemas.microsoft.com/office/drawing/2014/main" id="{1A6681F3-DF5C-9A79-C796-030CD88ED76D}"/>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9" name="Gruppieren 4">
            <a:extLst>
              <a:ext uri="{FF2B5EF4-FFF2-40B4-BE49-F238E27FC236}">
                <a16:creationId xmlns:a16="http://schemas.microsoft.com/office/drawing/2014/main" id="{16D7B7D0-CAA1-33E1-AC7F-493B661B6699}"/>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0539D95-EAC1-D112-501B-3C51BC30F6F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F9706EFB-E78A-458A-0FEE-96565A86EA35}"/>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34010E6E-22C6-BEF9-6EA3-87B4AE7D989F}"/>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C70C816D-E76D-EE5F-241F-10705C3D5FA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6933F0A-6333-CAB5-C05B-694D2354C4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D8A7E05E-2624-3141-586F-6F47645A53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2AB227D-AD87-0D4E-7CEC-D0941E4CDF1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0A1391-2DA3-17F9-FE0D-78C16DFB2E1D}"/>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BCC3DA37-6B18-A1DB-B978-EE6DAAEC5E34}"/>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673CABE2-3A8F-C76B-E245-E39DAE08378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9CDF7043-E228-8C40-B2E2-14438E610B8F}"/>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B778131F-3CF5-7B6C-BEF5-CD6A7EB4FA7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15734384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Outro -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err="1">
                <a:solidFill>
                  <a:schemeClr val="bg1"/>
                </a:solidFill>
              </a:rPr>
              <a:t>Forvis</a:t>
            </a:r>
            <a:r>
              <a:rPr lang="en-GB" b="1">
                <a:solidFill>
                  <a:schemeClr val="bg1"/>
                </a:solidFill>
              </a:rPr>
              <a:t> Mazars</a:t>
            </a:r>
          </a:p>
        </p:txBody>
      </p:sp>
      <p:sp>
        <p:nvSpPr>
          <p:cNvPr id="3" name="TextBox 2">
            <a:extLst>
              <a:ext uri="{FF2B5EF4-FFF2-40B4-BE49-F238E27FC236}">
                <a16:creationId xmlns:a16="http://schemas.microsoft.com/office/drawing/2014/main" id="{F6A8A48E-3DB5-8F57-1922-EFA1E893A990}"/>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bg1"/>
                </a:solidFill>
              </a:rPr>
              <a:t>Follow us</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8" name="TextBox 7">
            <a:extLst>
              <a:ext uri="{FF2B5EF4-FFF2-40B4-BE49-F238E27FC236}">
                <a16:creationId xmlns:a16="http://schemas.microsoft.com/office/drawing/2014/main" id="{A555D323-AE36-3785-6FE9-60DAF69452E6}"/>
              </a:ext>
            </a:extLst>
          </p:cNvPr>
          <p:cNvSpPr txBox="1"/>
          <p:nvPr userDrawn="1"/>
        </p:nvSpPr>
        <p:spPr>
          <a:xfrm>
            <a:off x="304799" y="4536000"/>
            <a:ext cx="7663544" cy="1137600"/>
          </a:xfrm>
          <a:prstGeom prst="rect">
            <a:avLst/>
          </a:prstGeom>
          <a:noFill/>
        </p:spPr>
        <p:txBody>
          <a:bodyPr wrap="square" lIns="0" tIns="0" rIns="0" bIns="0" numCol="1" spcCol="144000" rtlCol="0">
            <a:noAutofit/>
          </a:bodyPr>
          <a:lstStyle/>
          <a:p>
            <a:pPr>
              <a:lnSpc>
                <a:spcPct val="107000"/>
              </a:lnSpc>
              <a:spcAft>
                <a:spcPts val="800"/>
              </a:spcAft>
            </a:pPr>
            <a:r>
              <a:rPr lang="en-GB" sz="1000" kern="100" spc="-10" baseline="0">
                <a:solidFill>
                  <a:schemeClr val="bg1"/>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a:t>
            </a:r>
            <a:r>
              <a:rPr lang="en-GB" sz="1000" kern="100" spc="-10" baseline="0" err="1">
                <a:solidFill>
                  <a:schemeClr val="bg1"/>
                </a:solidFill>
                <a:effectLst/>
                <a:latin typeface="+mj-lt"/>
                <a:ea typeface="Aptos" panose="020B0004020202020204" pitchFamily="34" charset="0"/>
                <a:cs typeface="Times New Roman" panose="02020603050405020304" pitchFamily="18" charset="0"/>
              </a:rPr>
              <a:t>Forvis</a:t>
            </a:r>
            <a:r>
              <a:rPr lang="en-GB" sz="1000" kern="100" spc="-10" baseline="0">
                <a:solidFill>
                  <a:schemeClr val="bg1"/>
                </a:solidFill>
                <a:effectLst/>
                <a:latin typeface="+mj-lt"/>
                <a:ea typeface="Aptos" panose="020B0004020202020204" pitchFamily="34" charset="0"/>
                <a:cs typeface="Times New Roman" panose="02020603050405020304" pitchFamily="18" charset="0"/>
              </a:rPr>
              <a:t> Mazars xxx : adapt for legal entity].</a:t>
            </a:r>
          </a:p>
        </p:txBody>
      </p:sp>
      <p:sp>
        <p:nvSpPr>
          <p:cNvPr id="9" name="Footer Placeholder 4">
            <a:extLst>
              <a:ext uri="{FF2B5EF4-FFF2-40B4-BE49-F238E27FC236}">
                <a16:creationId xmlns:a16="http://schemas.microsoft.com/office/drawing/2014/main" id="{30646158-6A81-A2DD-C44D-921AE4DD9EC2}"/>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a:t>
            </a:r>
            <a:r>
              <a:rPr lang="en-GB" sz="1000" noProof="0" err="1">
                <a:solidFill>
                  <a:schemeClr val="bg1"/>
                </a:solidFill>
              </a:rPr>
              <a:t>Forvis</a:t>
            </a:r>
            <a:r>
              <a:rPr lang="en-GB" sz="1000" noProof="0">
                <a:solidFill>
                  <a:schemeClr val="bg1"/>
                </a:solidFill>
              </a:rPr>
              <a:t> Mazars 2024. All rights reserved.</a:t>
            </a:r>
          </a:p>
        </p:txBody>
      </p:sp>
      <p:sp>
        <p:nvSpPr>
          <p:cNvPr id="10" name="TextBox 9">
            <a:extLst>
              <a:ext uri="{FF2B5EF4-FFF2-40B4-BE49-F238E27FC236}">
                <a16:creationId xmlns:a16="http://schemas.microsoft.com/office/drawing/2014/main" id="{2DEFC525-CDA5-5EA4-2017-1560EEAEF477}"/>
              </a:ext>
            </a:extLst>
          </p:cNvPr>
          <p:cNvSpPr txBox="1"/>
          <p:nvPr userDrawn="1"/>
        </p:nvSpPr>
        <p:spPr>
          <a:xfrm>
            <a:off x="8194261" y="1258888"/>
            <a:ext cx="3692939" cy="3077766"/>
          </a:xfrm>
          <a:prstGeom prst="rect">
            <a:avLst/>
          </a:prstGeom>
          <a:noFill/>
        </p:spPr>
        <p:txBody>
          <a:bodyPr wrap="square" lIns="0" tIns="0" rIns="0" bIns="0" rtlCol="0">
            <a:noAutofit/>
          </a:bodyPr>
          <a:lstStyle/>
          <a:p>
            <a:r>
              <a:rPr lang="en-GB" sz="1400" b="1">
                <a:solidFill>
                  <a:schemeClr val="bg1"/>
                </a:solidFill>
              </a:rPr>
              <a:t>LinkedIn:</a:t>
            </a:r>
          </a:p>
          <a:p>
            <a:endParaRPr lang="en-GB" sz="1400" b="1">
              <a:solidFill>
                <a:schemeClr val="bg1"/>
              </a:solidFill>
            </a:endParaRPr>
          </a:p>
          <a:p>
            <a:r>
              <a:rPr lang="en-GB" sz="1400" b="1">
                <a:solidFill>
                  <a:schemeClr val="bg1"/>
                </a:solidFill>
              </a:rPr>
              <a:t>Twitter:</a:t>
            </a:r>
          </a:p>
          <a:p>
            <a:endParaRPr lang="en-GB" sz="1400" b="1">
              <a:solidFill>
                <a:schemeClr val="bg1"/>
              </a:solidFill>
            </a:endParaRPr>
          </a:p>
          <a:p>
            <a:r>
              <a:rPr lang="en-GB" sz="1400" b="1">
                <a:solidFill>
                  <a:schemeClr val="bg1"/>
                </a:solidFill>
              </a:rPr>
              <a:t>Facebook:</a:t>
            </a:r>
          </a:p>
          <a:p>
            <a:endParaRPr lang="en-GB" sz="1400" b="1">
              <a:solidFill>
                <a:schemeClr val="bg1"/>
              </a:solidFill>
            </a:endParaRPr>
          </a:p>
          <a:p>
            <a:r>
              <a:rPr lang="en-GB" sz="1400" b="1">
                <a:solidFill>
                  <a:schemeClr val="bg1"/>
                </a:solidFill>
              </a:rPr>
              <a:t>Instagram:</a:t>
            </a:r>
          </a:p>
          <a:p>
            <a:endParaRPr lang="en-GB" sz="1400" b="1">
              <a:solidFill>
                <a:schemeClr val="bg1"/>
              </a:solidFill>
            </a:endParaRPr>
          </a:p>
          <a:p>
            <a:r>
              <a:rPr lang="en-GB" sz="1400" b="1">
                <a:solidFill>
                  <a:schemeClr val="bg1"/>
                </a:solidFill>
              </a:rPr>
              <a:t>WeChat:</a:t>
            </a:r>
          </a:p>
          <a:p>
            <a:r>
              <a:rPr lang="en-GB" sz="1400" b="0">
                <a:solidFill>
                  <a:schemeClr val="bg1"/>
                </a:solidFill>
              </a:rPr>
              <a:t>ID</a:t>
            </a:r>
          </a:p>
          <a:p>
            <a:r>
              <a:rPr lang="en-GB" sz="1400" b="1">
                <a:solidFill>
                  <a:schemeClr val="bg1"/>
                </a:solidFill>
              </a:rPr>
              <a:t>Find out more at www.forvismazars.com</a:t>
            </a:r>
          </a:p>
        </p:txBody>
      </p:sp>
      <p:sp>
        <p:nvSpPr>
          <p:cNvPr id="4" name="TextBox 3">
            <a:extLst>
              <a:ext uri="{FF2B5EF4-FFF2-40B4-BE49-F238E27FC236}">
                <a16:creationId xmlns:a16="http://schemas.microsoft.com/office/drawing/2014/main" id="{C07C486E-864B-EC69-F73D-2BCE06D2B883}"/>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7" name="Gruppieren 4">
            <a:extLst>
              <a:ext uri="{FF2B5EF4-FFF2-40B4-BE49-F238E27FC236}">
                <a16:creationId xmlns:a16="http://schemas.microsoft.com/office/drawing/2014/main" id="{091816A5-BD37-489B-D2B6-2E931BB6109A}"/>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8F632344-56D7-0FE9-7CC7-A953410D503C}"/>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67DB1019-32A2-B27F-B69E-A59F6EC4E8C1}"/>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EC75B3C7-C0BF-C06A-7259-073AADCB63FD}"/>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F539D7D3-F9E3-3C64-A2B8-68BC730C5E9B}"/>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A4BC7DA0-2356-A666-C7B1-04A021761BD4}"/>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BCAC0528-D774-2869-78E8-D5992464700B}"/>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14E3DF9-4D81-0920-12B3-F98AE476EFE6}"/>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8735F50D-0BA8-7023-F046-3376CE69D7B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311D18AC-7BA1-0080-8301-3BA2AA0B5E05}"/>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7FBF8150-2700-0D05-A05E-98BF121A5E10}"/>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13CA858-01DD-D948-1929-16FDA2F8CF2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878BB63-0766-B99F-A211-9CBDD1748824}"/>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14907688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Outro - editable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t>Forvis</a:t>
            </a:r>
            <a:r>
              <a:rPr lang="en-US" b="1" noProof="0"/>
              <a:t> Mazars</a:t>
            </a:r>
          </a:p>
        </p:txBody>
      </p:sp>
      <p:sp>
        <p:nvSpPr>
          <p:cNvPr id="6" name="Footer Placeholder 4">
            <a:extLst>
              <a:ext uri="{FF2B5EF4-FFF2-40B4-BE49-F238E27FC236}">
                <a16:creationId xmlns:a16="http://schemas.microsoft.com/office/drawing/2014/main" id="{5DCD00FD-34AE-282D-C880-195BA8A87E3C}"/>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tx1"/>
                </a:solidFill>
              </a:rPr>
              <a:t>© </a:t>
            </a:r>
            <a:r>
              <a:rPr lang="en-GB" sz="1000" noProof="0" err="1">
                <a:solidFill>
                  <a:schemeClr val="tx1"/>
                </a:solidFill>
              </a:rPr>
              <a:t>Forvis</a:t>
            </a:r>
            <a:r>
              <a:rPr lang="en-GB" sz="1000" noProof="0">
                <a:solidFill>
                  <a:schemeClr val="tx1"/>
                </a:solidFill>
              </a:rPr>
              <a:t> Mazars 2024. All rights reserved.</a:t>
            </a:r>
          </a:p>
        </p:txBody>
      </p:sp>
      <p:sp>
        <p:nvSpPr>
          <p:cNvPr id="5" name="Text Placeholder 35">
            <a:extLst>
              <a:ext uri="{FF2B5EF4-FFF2-40B4-BE49-F238E27FC236}">
                <a16:creationId xmlns:a16="http://schemas.microsoft.com/office/drawing/2014/main" id="{9C6042AF-CA98-5D4F-3D53-833BF69333E5}"/>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tx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7" name="Text Placeholder 8">
            <a:extLst>
              <a:ext uri="{FF2B5EF4-FFF2-40B4-BE49-F238E27FC236}">
                <a16:creationId xmlns:a16="http://schemas.microsoft.com/office/drawing/2014/main" id="{77FEB549-0F87-A538-F4B9-811388A1BED0}"/>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GB"/>
              <a:t>The contents of this document are confidential and not for distribution to anyone other than the recipients. Disclosure to third parties cannot be made without the prior written consent of [</a:t>
            </a:r>
            <a:r>
              <a:rPr lang="en-GB" err="1"/>
              <a:t>Forvis</a:t>
            </a:r>
            <a:r>
              <a:rPr lang="en-GB"/>
              <a:t> Mazars xxx : adapt for legal entity].</a:t>
            </a:r>
            <a:endParaRPr lang="en-US"/>
          </a:p>
        </p:txBody>
      </p:sp>
      <p:sp>
        <p:nvSpPr>
          <p:cNvPr id="3" name="TextBox 2">
            <a:extLst>
              <a:ext uri="{FF2B5EF4-FFF2-40B4-BE49-F238E27FC236}">
                <a16:creationId xmlns:a16="http://schemas.microsoft.com/office/drawing/2014/main" id="{6171E355-0B80-FC55-839B-E1D00403BB83}"/>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tx1"/>
                </a:solidFill>
              </a:rPr>
              <a:t>Follow us</a:t>
            </a:r>
          </a:p>
        </p:txBody>
      </p:sp>
      <p:pic>
        <p:nvPicPr>
          <p:cNvPr id="8" name="Grafik 11">
            <a:extLst>
              <a:ext uri="{FF2B5EF4-FFF2-40B4-BE49-F238E27FC236}">
                <a16:creationId xmlns:a16="http://schemas.microsoft.com/office/drawing/2014/main" id="{40D8D18D-A576-7317-B790-8565F1D3C2A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39188793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344218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Outro - editable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9" name="Footer Placeholder 4">
            <a:extLst>
              <a:ext uri="{FF2B5EF4-FFF2-40B4-BE49-F238E27FC236}">
                <a16:creationId xmlns:a16="http://schemas.microsoft.com/office/drawing/2014/main" id="{35C88522-8DF1-4607-A4E2-5B0EF73CC98B}"/>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a:t>
            </a:r>
            <a:r>
              <a:rPr lang="en-GB" sz="1000" noProof="0" err="1">
                <a:solidFill>
                  <a:schemeClr val="bg1"/>
                </a:solidFill>
              </a:rPr>
              <a:t>Forvis</a:t>
            </a:r>
            <a:r>
              <a:rPr lang="en-GB" sz="1000" noProof="0">
                <a:solidFill>
                  <a:schemeClr val="bg1"/>
                </a:solidFill>
              </a:rPr>
              <a:t> Mazars 2024. All rights reserved.</a:t>
            </a:r>
          </a:p>
        </p:txBody>
      </p:sp>
      <p:sp>
        <p:nvSpPr>
          <p:cNvPr id="4" name="Text Placeholder 35">
            <a:extLst>
              <a:ext uri="{FF2B5EF4-FFF2-40B4-BE49-F238E27FC236}">
                <a16:creationId xmlns:a16="http://schemas.microsoft.com/office/drawing/2014/main" id="{77766A40-38EE-605E-12B8-98AD84EC9B30}"/>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5" name="Text Placeholder 8">
            <a:extLst>
              <a:ext uri="{FF2B5EF4-FFF2-40B4-BE49-F238E27FC236}">
                <a16:creationId xmlns:a16="http://schemas.microsoft.com/office/drawing/2014/main" id="{F7842F13-7A60-C31D-02FB-801B693F4123}"/>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bg1"/>
                </a:solidFill>
              </a:defRPr>
            </a:lvl1pPr>
            <a:lvl2pPr>
              <a:defRPr sz="1000"/>
            </a:lvl2pPr>
            <a:lvl3pPr>
              <a:defRPr sz="1000"/>
            </a:lvl3pPr>
            <a:lvl4pPr>
              <a:defRPr sz="1000"/>
            </a:lvl4pPr>
            <a:lvl5pPr>
              <a:defRPr sz="1000"/>
            </a:lvl5pPr>
          </a:lstStyle>
          <a:p>
            <a:pPr lvl="0"/>
            <a:r>
              <a:rPr lang="en-GB"/>
              <a:t>The contents of this document are confidential and not for distribution to anyone other than the recipients. Disclosure to third parties cannot be made without the prior written consent of [</a:t>
            </a:r>
            <a:r>
              <a:rPr lang="en-GB" err="1"/>
              <a:t>Forvis</a:t>
            </a:r>
            <a:r>
              <a:rPr lang="en-GB"/>
              <a:t> Mazars xxx : adapt for legal entity].</a:t>
            </a:r>
            <a:endParaRPr lang="en-US"/>
          </a:p>
        </p:txBody>
      </p:sp>
      <p:sp>
        <p:nvSpPr>
          <p:cNvPr id="7" name="TextBox 6">
            <a:extLst>
              <a:ext uri="{FF2B5EF4-FFF2-40B4-BE49-F238E27FC236}">
                <a16:creationId xmlns:a16="http://schemas.microsoft.com/office/drawing/2014/main" id="{3C528E0C-2539-CDDA-14D5-AA97D0855030}"/>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bg1"/>
                </a:solidFill>
              </a:rPr>
              <a:t>Follow us</a:t>
            </a:r>
          </a:p>
        </p:txBody>
      </p:sp>
      <p:sp>
        <p:nvSpPr>
          <p:cNvPr id="3" name="TextBox 2">
            <a:extLst>
              <a:ext uri="{FF2B5EF4-FFF2-40B4-BE49-F238E27FC236}">
                <a16:creationId xmlns:a16="http://schemas.microsoft.com/office/drawing/2014/main" id="{F4045705-66B2-0DDE-4848-EEA835B279B1}"/>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10" name="Gruppieren 4">
            <a:extLst>
              <a:ext uri="{FF2B5EF4-FFF2-40B4-BE49-F238E27FC236}">
                <a16:creationId xmlns:a16="http://schemas.microsoft.com/office/drawing/2014/main" id="{6444DCA7-76AE-14E4-AF09-3364A3F6CFA2}"/>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B9D8ED99-1B8A-6735-55C2-A2E01099915D}"/>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86CF0E44-319A-A96A-8F98-F9330823D206}"/>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1D128114-D3B9-CED8-2772-5305726980D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2C085591-FBE0-3310-9EA1-8CC0F8BDC0B6}"/>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3FD9891E-D3E1-39A4-3C13-6AF8943A0C9A}"/>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07FD17DD-F205-786D-9BDD-2D2B5EEF8F1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4BFC3790-5B7F-850F-4D0E-38003DA8849A}"/>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9F8B4662-4C4C-5441-631A-2B748DD246EB}"/>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FA9E71A6-99D3-2CFF-B1B1-2DE2FE197219}"/>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FF276700-0687-3895-59A6-B37CED253D2D}"/>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2FF2C670-6F23-F064-6229-E6522A83EE6B}"/>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63A41A46-F49E-4D5E-0193-A951BA1C431A}"/>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293821111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Outro - editable indigo background">
    <p:bg>
      <p:bgPr>
        <a:solidFill>
          <a:schemeClr val="accent3"/>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US" sz="2400" noProof="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US" b="1" noProof="0" err="1">
                <a:solidFill>
                  <a:schemeClr val="bg1"/>
                </a:solidFill>
              </a:rPr>
              <a:t>Forvis</a:t>
            </a:r>
            <a:r>
              <a:rPr lang="en-US" b="1" noProof="0">
                <a:solidFill>
                  <a:schemeClr val="bg1"/>
                </a:solidFill>
              </a:rPr>
              <a:t> Mazars</a:t>
            </a:r>
          </a:p>
        </p:txBody>
      </p:sp>
      <p:sp>
        <p:nvSpPr>
          <p:cNvPr id="6" name="Content Placeholder 8">
            <a:extLst>
              <a:ext uri="{FF2B5EF4-FFF2-40B4-BE49-F238E27FC236}">
                <a16:creationId xmlns:a16="http://schemas.microsoft.com/office/drawing/2014/main" id="{CB522F6C-316E-F8B1-1069-3B105F27FB1D}"/>
              </a:ext>
            </a:extLst>
          </p:cNvPr>
          <p:cNvSpPr>
            <a:spLocks noGrp="1"/>
          </p:cNvSpPr>
          <p:nvPr>
            <p:ph sz="quarter" idx="10"/>
          </p:nvPr>
        </p:nvSpPr>
        <p:spPr>
          <a:xfrm>
            <a:off x="304799" y="1729024"/>
            <a:ext cx="7558158"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noProof="0"/>
              <a:t>Click to edit Master text styles</a:t>
            </a:r>
          </a:p>
          <a:p>
            <a:pPr lvl="1"/>
            <a:r>
              <a:rPr lang="en-US" noProof="0"/>
              <a:t>Second level</a:t>
            </a:r>
          </a:p>
        </p:txBody>
      </p:sp>
      <p:sp>
        <p:nvSpPr>
          <p:cNvPr id="8" name="Footer Placeholder 4">
            <a:extLst>
              <a:ext uri="{FF2B5EF4-FFF2-40B4-BE49-F238E27FC236}">
                <a16:creationId xmlns:a16="http://schemas.microsoft.com/office/drawing/2014/main" id="{BC07936C-48E7-A507-69B6-73F81D1F42D9}"/>
              </a:ext>
            </a:extLst>
          </p:cNvPr>
          <p:cNvSpPr txBox="1">
            <a:spLocks/>
          </p:cNvSpPr>
          <p:nvPr userDrawn="1"/>
        </p:nvSpPr>
        <p:spPr>
          <a:xfrm>
            <a:off x="304799" y="5585255"/>
            <a:ext cx="3268869" cy="27000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noProof="0">
                <a:solidFill>
                  <a:schemeClr val="bg1"/>
                </a:solidFill>
              </a:rPr>
              <a:t>© </a:t>
            </a:r>
            <a:r>
              <a:rPr lang="en-GB" sz="1000" noProof="0" err="1">
                <a:solidFill>
                  <a:schemeClr val="bg1"/>
                </a:solidFill>
              </a:rPr>
              <a:t>Forvis</a:t>
            </a:r>
            <a:r>
              <a:rPr lang="en-GB" sz="1000" noProof="0">
                <a:solidFill>
                  <a:schemeClr val="bg1"/>
                </a:solidFill>
              </a:rPr>
              <a:t> Mazars 2024. All rights reserved.</a:t>
            </a:r>
          </a:p>
        </p:txBody>
      </p:sp>
      <p:sp>
        <p:nvSpPr>
          <p:cNvPr id="5" name="Text Placeholder 35">
            <a:extLst>
              <a:ext uri="{FF2B5EF4-FFF2-40B4-BE49-F238E27FC236}">
                <a16:creationId xmlns:a16="http://schemas.microsoft.com/office/drawing/2014/main" id="{A8A47AE8-EFAE-D657-385A-BF9D41DD4186}"/>
              </a:ext>
            </a:extLst>
          </p:cNvPr>
          <p:cNvSpPr>
            <a:spLocks noGrp="1"/>
          </p:cNvSpPr>
          <p:nvPr>
            <p:ph type="body" sz="quarter" idx="27" hasCustomPrompt="1"/>
          </p:nvPr>
        </p:nvSpPr>
        <p:spPr>
          <a:xfrm>
            <a:off x="8170332" y="1258888"/>
            <a:ext cx="3712105" cy="2520000"/>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a:t>Add social media links here</a:t>
            </a:r>
          </a:p>
        </p:txBody>
      </p:sp>
      <p:sp>
        <p:nvSpPr>
          <p:cNvPr id="9" name="Text Placeholder 8">
            <a:extLst>
              <a:ext uri="{FF2B5EF4-FFF2-40B4-BE49-F238E27FC236}">
                <a16:creationId xmlns:a16="http://schemas.microsoft.com/office/drawing/2014/main" id="{B3C2BE14-477C-CB4E-A14A-DB75AA774A42}"/>
              </a:ext>
            </a:extLst>
          </p:cNvPr>
          <p:cNvSpPr>
            <a:spLocks noGrp="1"/>
          </p:cNvSpPr>
          <p:nvPr>
            <p:ph type="body" sz="quarter" idx="28" hasCustomPrompt="1"/>
          </p:nvPr>
        </p:nvSpPr>
        <p:spPr>
          <a:xfrm>
            <a:off x="304799" y="4536000"/>
            <a:ext cx="7558158" cy="941933"/>
          </a:xfrm>
        </p:spPr>
        <p:txBody>
          <a:bodyPr/>
          <a:lstStyle>
            <a:lvl1pPr marL="0" indent="0">
              <a:buNone/>
              <a:defRPr sz="1000">
                <a:solidFill>
                  <a:schemeClr val="bg1"/>
                </a:solidFill>
              </a:defRPr>
            </a:lvl1pPr>
            <a:lvl2pPr>
              <a:defRPr sz="1000"/>
            </a:lvl2pPr>
            <a:lvl3pPr>
              <a:defRPr sz="1000"/>
            </a:lvl3pPr>
            <a:lvl4pPr>
              <a:defRPr sz="1000"/>
            </a:lvl4pPr>
            <a:lvl5pPr>
              <a:defRPr sz="1000"/>
            </a:lvl5pPr>
          </a:lstStyle>
          <a:p>
            <a:pPr lvl="0"/>
            <a:r>
              <a:rPr lang="en-GB"/>
              <a:t>The contents of this document are confidential and not for distribution to anyone other than the recipients. Disclosure to third parties cannot be made without the prior written consent of [</a:t>
            </a:r>
            <a:r>
              <a:rPr lang="en-GB" err="1"/>
              <a:t>Forvis</a:t>
            </a:r>
            <a:r>
              <a:rPr lang="en-GB"/>
              <a:t> Mazars xxx : adapt for legal entity].</a:t>
            </a:r>
          </a:p>
        </p:txBody>
      </p:sp>
      <p:sp>
        <p:nvSpPr>
          <p:cNvPr id="4" name="TextBox 3">
            <a:extLst>
              <a:ext uri="{FF2B5EF4-FFF2-40B4-BE49-F238E27FC236}">
                <a16:creationId xmlns:a16="http://schemas.microsoft.com/office/drawing/2014/main" id="{D850E025-404D-9536-6D0C-2042221ADC94}"/>
              </a:ext>
            </a:extLst>
          </p:cNvPr>
          <p:cNvSpPr txBox="1"/>
          <p:nvPr userDrawn="1"/>
        </p:nvSpPr>
        <p:spPr>
          <a:xfrm>
            <a:off x="8194261" y="298800"/>
            <a:ext cx="1496051" cy="296081"/>
          </a:xfrm>
          <a:prstGeom prst="rect">
            <a:avLst/>
          </a:prstGeom>
          <a:noFill/>
        </p:spPr>
        <p:txBody>
          <a:bodyPr wrap="none" lIns="0" rIns="0" rtlCol="0" anchor="ctr">
            <a:noAutofit/>
          </a:bodyPr>
          <a:lstStyle/>
          <a:p>
            <a:r>
              <a:rPr lang="en-GB" sz="2400">
                <a:solidFill>
                  <a:schemeClr val="bg1"/>
                </a:solidFill>
              </a:rPr>
              <a:t>Follow us</a:t>
            </a:r>
          </a:p>
        </p:txBody>
      </p:sp>
      <p:sp>
        <p:nvSpPr>
          <p:cNvPr id="3" name="TextBox 2">
            <a:extLst>
              <a:ext uri="{FF2B5EF4-FFF2-40B4-BE49-F238E27FC236}">
                <a16:creationId xmlns:a16="http://schemas.microsoft.com/office/drawing/2014/main" id="{DB5F9192-CCBE-5DB9-4308-24B0D5F5F9EA}"/>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10" name="Gruppieren 4">
            <a:extLst>
              <a:ext uri="{FF2B5EF4-FFF2-40B4-BE49-F238E27FC236}">
                <a16:creationId xmlns:a16="http://schemas.microsoft.com/office/drawing/2014/main" id="{6600858C-044E-D467-95FF-4D8702D7C8FD}"/>
              </a:ext>
            </a:extLst>
          </p:cNvPr>
          <p:cNvGrpSpPr>
            <a:grpSpLocks noChangeAspect="1"/>
          </p:cNvGrpSpPr>
          <p:nvPr userDrawn="1"/>
        </p:nvGrpSpPr>
        <p:grpSpPr>
          <a:xfrm>
            <a:off x="10811963" y="6165234"/>
            <a:ext cx="1080000" cy="453765"/>
            <a:chOff x="1721984" y="2257682"/>
            <a:chExt cx="7247953" cy="3045250"/>
          </a:xfrm>
        </p:grpSpPr>
        <p:sp>
          <p:nvSpPr>
            <p:cNvPr id="11" name="Freihandform: Form 5">
              <a:extLst>
                <a:ext uri="{FF2B5EF4-FFF2-40B4-BE49-F238E27FC236}">
                  <a16:creationId xmlns:a16="http://schemas.microsoft.com/office/drawing/2014/main" id="{237FBE9F-E7E5-89E1-10BE-42983AEE81BF}"/>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12" name="Freihandform: Form 7">
              <a:extLst>
                <a:ext uri="{FF2B5EF4-FFF2-40B4-BE49-F238E27FC236}">
                  <a16:creationId xmlns:a16="http://schemas.microsoft.com/office/drawing/2014/main" id="{70A2A876-9809-F9A0-5ADE-28D9E0D28834}"/>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3" name="Freihandform: Form 9">
              <a:extLst>
                <a:ext uri="{FF2B5EF4-FFF2-40B4-BE49-F238E27FC236}">
                  <a16:creationId xmlns:a16="http://schemas.microsoft.com/office/drawing/2014/main" id="{7F50DE31-FF8B-006A-E904-FA745BF901F5}"/>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4" name="Freihandform: Form 11">
              <a:extLst>
                <a:ext uri="{FF2B5EF4-FFF2-40B4-BE49-F238E27FC236}">
                  <a16:creationId xmlns:a16="http://schemas.microsoft.com/office/drawing/2014/main" id="{B9DA3AA6-8787-DF83-A9CD-2F9339325CDF}"/>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5" name="Freihandform: Form 12">
              <a:extLst>
                <a:ext uri="{FF2B5EF4-FFF2-40B4-BE49-F238E27FC236}">
                  <a16:creationId xmlns:a16="http://schemas.microsoft.com/office/drawing/2014/main" id="{9D5B26A0-988D-ADD7-264F-4F69CAA40C47}"/>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6" name="Freihandform: Form 13">
              <a:extLst>
                <a:ext uri="{FF2B5EF4-FFF2-40B4-BE49-F238E27FC236}">
                  <a16:creationId xmlns:a16="http://schemas.microsoft.com/office/drawing/2014/main" id="{9087F793-6FDA-9216-562F-CAFC24DC20B6}"/>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7" name="Freihandform: Form 14">
              <a:extLst>
                <a:ext uri="{FF2B5EF4-FFF2-40B4-BE49-F238E27FC236}">
                  <a16:creationId xmlns:a16="http://schemas.microsoft.com/office/drawing/2014/main" id="{CA1A4E37-00E5-A4AB-295B-0F1B1CABAA38}"/>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8" name="Freihandform: Form 15">
              <a:extLst>
                <a:ext uri="{FF2B5EF4-FFF2-40B4-BE49-F238E27FC236}">
                  <a16:creationId xmlns:a16="http://schemas.microsoft.com/office/drawing/2014/main" id="{671143A7-E075-AF6C-DC5D-F6F0B9323E48}"/>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9" name="Freihandform: Form 16">
              <a:extLst>
                <a:ext uri="{FF2B5EF4-FFF2-40B4-BE49-F238E27FC236}">
                  <a16:creationId xmlns:a16="http://schemas.microsoft.com/office/drawing/2014/main" id="{1701761A-D466-6836-3FE0-86BEBC1A08D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20" name="Freihandform: Form 17">
              <a:extLst>
                <a:ext uri="{FF2B5EF4-FFF2-40B4-BE49-F238E27FC236}">
                  <a16:creationId xmlns:a16="http://schemas.microsoft.com/office/drawing/2014/main" id="{3D5720FA-7265-0A9E-2775-EAA29B79B711}"/>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1" name="Freihandform: Form 18">
              <a:extLst>
                <a:ext uri="{FF2B5EF4-FFF2-40B4-BE49-F238E27FC236}">
                  <a16:creationId xmlns:a16="http://schemas.microsoft.com/office/drawing/2014/main" id="{BBDE3CED-D985-A5AF-3BB8-5EA739C8381A}"/>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2" name="Freihandform: Form 19">
              <a:extLst>
                <a:ext uri="{FF2B5EF4-FFF2-40B4-BE49-F238E27FC236}">
                  <a16:creationId xmlns:a16="http://schemas.microsoft.com/office/drawing/2014/main" id="{F949835D-3EFE-A7B4-098A-0AC2790E7CD3}"/>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955660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F8A-8016-BCC9-12B5-1D618C6DBF9E}"/>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E557783F-3B5D-FBBC-3B86-107F7D8E6E2B}"/>
              </a:ext>
            </a:extLst>
          </p:cNvPr>
          <p:cNvSpPr>
            <a:spLocks noGrp="1"/>
          </p:cNvSpPr>
          <p:nvPr>
            <p:ph type="dt" sz="half" idx="10"/>
          </p:nvPr>
        </p:nvSpPr>
        <p:spPr>
          <a:xfrm>
            <a:off x="6387315" y="6465600"/>
            <a:ext cx="2743200" cy="270000"/>
          </a:xfrm>
        </p:spPr>
        <p:txBody>
          <a:bodyPr lIns="0" tIns="0" rIns="0" bIns="0"/>
          <a:lstStyle/>
          <a:p>
            <a:r>
              <a:rPr lang="en-US"/>
              <a:t>October 2024</a:t>
            </a:r>
            <a:endParaRPr lang="en-GB"/>
          </a:p>
        </p:txBody>
      </p:sp>
      <p:sp>
        <p:nvSpPr>
          <p:cNvPr id="4" name="Footer Placeholder 3">
            <a:extLst>
              <a:ext uri="{FF2B5EF4-FFF2-40B4-BE49-F238E27FC236}">
                <a16:creationId xmlns:a16="http://schemas.microsoft.com/office/drawing/2014/main" id="{6DFEF2F1-42E8-46F7-31D5-40F93D392414}"/>
              </a:ext>
            </a:extLst>
          </p:cNvPr>
          <p:cNvSpPr>
            <a:spLocks noGrp="1"/>
          </p:cNvSpPr>
          <p:nvPr>
            <p:ph type="ftr" sz="quarter" idx="11"/>
          </p:nvPr>
        </p:nvSpPr>
        <p:spPr>
          <a:xfrm>
            <a:off x="2261472" y="6465600"/>
            <a:ext cx="4114800" cy="270000"/>
          </a:xfrm>
        </p:spPr>
        <p:txBody>
          <a:bodyPr lIns="0" tIns="0" rIns="0" bIns="0"/>
          <a:lstStyle/>
          <a:p>
            <a:r>
              <a:rPr lang="en-US"/>
              <a:t>Audit of financial statements </a:t>
            </a:r>
            <a:endParaRPr lang="en-GB"/>
          </a:p>
        </p:txBody>
      </p:sp>
      <p:sp>
        <p:nvSpPr>
          <p:cNvPr id="5" name="Slide Number Placeholder 4">
            <a:extLst>
              <a:ext uri="{FF2B5EF4-FFF2-40B4-BE49-F238E27FC236}">
                <a16:creationId xmlns:a16="http://schemas.microsoft.com/office/drawing/2014/main" id="{8FE9ECC4-62F2-CD50-B09C-2AA803749042}"/>
              </a:ext>
            </a:extLst>
          </p:cNvPr>
          <p:cNvSpPr>
            <a:spLocks noGrp="1"/>
          </p:cNvSpPr>
          <p:nvPr>
            <p:ph type="sldNum" sz="quarter" idx="12"/>
          </p:nvPr>
        </p:nvSpPr>
        <p:spPr>
          <a:xfrm>
            <a:off x="304800" y="6465600"/>
            <a:ext cx="1945629" cy="270000"/>
          </a:xfrm>
        </p:spPr>
        <p:txBody>
          <a:bodyPr lIns="0" tIns="0" rIns="0" bIns="0"/>
          <a:lstStyle>
            <a:lvl1pPr algn="l">
              <a:defRPr/>
            </a:lvl1p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94C624DD-685D-7847-6014-2018E3CA64BF}"/>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9186477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wo columns with right highlight">
    <p:spTree>
      <p:nvGrpSpPr>
        <p:cNvPr id="1" name=""/>
        <p:cNvGrpSpPr/>
        <p:nvPr/>
      </p:nvGrpSpPr>
      <p:grpSpPr>
        <a:xfrm>
          <a:off x="0" y="0"/>
          <a:ext cx="0" cy="0"/>
          <a:chOff x="0" y="0"/>
          <a:chExt cx="0" cy="0"/>
        </a:xfrm>
      </p:grpSpPr>
      <p:pic>
        <p:nvPicPr>
          <p:cNvPr id="9" name="Picture 8" descr="A map of the united states&#10;&#10;Description automatically generated">
            <a:extLst>
              <a:ext uri="{FF2B5EF4-FFF2-40B4-BE49-F238E27FC236}">
                <a16:creationId xmlns:a16="http://schemas.microsoft.com/office/drawing/2014/main" id="{A635BBE7-C7F2-778E-7835-52F83ECE0FBD}"/>
              </a:ext>
            </a:extLst>
          </p:cNvPr>
          <p:cNvPicPr>
            <a:picLocks noChangeAspect="1"/>
          </p:cNvPicPr>
          <p:nvPr userDrawn="1">
            <p:custDataLst>
              <p:tags r:id="rId1"/>
            </p:custDataLst>
          </p:nvPr>
        </p:nvPicPr>
        <p:blipFill rotWithShape="1">
          <a:blip r:embed="rId4" cstate="print">
            <a:extLst>
              <a:ext uri="{28A0092B-C50C-407E-A947-70E740481C1C}">
                <a14:useLocalDpi xmlns:a14="http://schemas.microsoft.com/office/drawing/2010/main"/>
              </a:ext>
            </a:extLst>
          </a:blip>
          <a:srcRect/>
          <a:stretch/>
        </p:blipFill>
        <p:spPr>
          <a:xfrm>
            <a:off x="4144980" y="1067463"/>
            <a:ext cx="7746984" cy="4671137"/>
          </a:xfrm>
          <a:prstGeom prst="rect">
            <a:avLst/>
          </a:prstGeom>
        </p:spPr>
      </p:pic>
      <p:pic>
        <p:nvPicPr>
          <p:cNvPr id="17" name="Picture 16">
            <a:extLst>
              <a:ext uri="{FF2B5EF4-FFF2-40B4-BE49-F238E27FC236}">
                <a16:creationId xmlns:a16="http://schemas.microsoft.com/office/drawing/2014/main" id="{E18352BD-D3F9-7BD5-EA86-078BF408E042}"/>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a:ext>
            </a:extLst>
          </a:blip>
          <a:srcRect/>
          <a:stretch/>
        </p:blipFill>
        <p:spPr>
          <a:xfrm>
            <a:off x="-28128" y="2588"/>
            <a:ext cx="4035552" cy="6852824"/>
          </a:xfrm>
          <a:prstGeom prst="rect">
            <a:avLst/>
          </a:prstGeom>
        </p:spPr>
      </p:pic>
      <p:sp>
        <p:nvSpPr>
          <p:cNvPr id="2" name="Title 1">
            <a:extLst>
              <a:ext uri="{FF2B5EF4-FFF2-40B4-BE49-F238E27FC236}">
                <a16:creationId xmlns:a16="http://schemas.microsoft.com/office/drawing/2014/main" id="{132FAA43-049E-0EDB-73E3-7ED4429EAC21}"/>
              </a:ext>
            </a:extLst>
          </p:cNvPr>
          <p:cNvSpPr>
            <a:spLocks noGrp="1"/>
          </p:cNvSpPr>
          <p:nvPr>
            <p:ph type="title" hasCustomPrompt="1"/>
          </p:nvPr>
        </p:nvSpPr>
        <p:spPr>
          <a:xfrm>
            <a:off x="306000" y="306000"/>
            <a:ext cx="3436891" cy="360000"/>
          </a:xfrm>
        </p:spPr>
        <p:txBody>
          <a:bodyPr anchor="t" anchorCtr="0"/>
          <a:lstStyle>
            <a:lvl1pPr>
              <a:defRPr b="1">
                <a:solidFill>
                  <a:schemeClr val="bg1"/>
                </a:solidFill>
              </a:defRPr>
            </a:lvl1pPr>
          </a:lstStyle>
          <a:p>
            <a:r>
              <a:rPr lang="en-US" noProof="0"/>
              <a:t>Title</a:t>
            </a:r>
          </a:p>
        </p:txBody>
      </p:sp>
      <p:sp>
        <p:nvSpPr>
          <p:cNvPr id="10" name="Footer Placeholder 4">
            <a:extLst>
              <a:ext uri="{FF2B5EF4-FFF2-40B4-BE49-F238E27FC236}">
                <a16:creationId xmlns:a16="http://schemas.microsoft.com/office/drawing/2014/main" id="{2DCFD000-895F-6D7A-CD09-4F42E65C9828}"/>
              </a:ext>
            </a:extLst>
          </p:cNvPr>
          <p:cNvSpPr>
            <a:spLocks noGrp="1"/>
          </p:cNvSpPr>
          <p:nvPr>
            <p:ph type="ftr" sz="quarter" idx="3"/>
          </p:nvPr>
        </p:nvSpPr>
        <p:spPr>
          <a:xfrm>
            <a:off x="1200037" y="6417000"/>
            <a:ext cx="4895964" cy="270000"/>
          </a:xfrm>
          <a:prstGeom prst="rect">
            <a:avLst/>
          </a:prstGeom>
        </p:spPr>
        <p:txBody>
          <a:bodyPr vert="horz" lIns="0" tIns="45720" rIns="0" bIns="45720" rtlCol="0" anchor="ctr"/>
          <a:lstStyle>
            <a:lvl1pPr algn="l">
              <a:defRPr sz="1000">
                <a:solidFill>
                  <a:schemeClr val="tx1"/>
                </a:solidFill>
              </a:defRPr>
            </a:lvl1pPr>
          </a:lstStyle>
          <a:p>
            <a:r>
              <a:rPr lang="en-US" noProof="0"/>
              <a:t>Audit of financial statements </a:t>
            </a:r>
          </a:p>
        </p:txBody>
      </p:sp>
      <p:sp>
        <p:nvSpPr>
          <p:cNvPr id="12" name="Slide Number Placeholder 5">
            <a:extLst>
              <a:ext uri="{FF2B5EF4-FFF2-40B4-BE49-F238E27FC236}">
                <a16:creationId xmlns:a16="http://schemas.microsoft.com/office/drawing/2014/main" id="{6BAB8353-272A-2B02-F881-CCC384F7BA61}"/>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US" noProof="0" smtClean="0"/>
              <a:pPr/>
              <a:t>‹#›</a:t>
            </a:fld>
            <a:endParaRPr lang="en-US" noProof="0"/>
          </a:p>
        </p:txBody>
      </p:sp>
      <p:sp>
        <p:nvSpPr>
          <p:cNvPr id="13" name="Date Placeholder 3">
            <a:extLst>
              <a:ext uri="{FF2B5EF4-FFF2-40B4-BE49-F238E27FC236}">
                <a16:creationId xmlns:a16="http://schemas.microsoft.com/office/drawing/2014/main" id="{37E4F901-0212-CE0A-F877-400A3C63EF35}"/>
              </a:ext>
            </a:extLst>
          </p:cNvPr>
          <p:cNvSpPr>
            <a:spLocks noGrp="1"/>
          </p:cNvSpPr>
          <p:nvPr>
            <p:ph type="dt" sz="half" idx="2"/>
          </p:nvPr>
        </p:nvSpPr>
        <p:spPr>
          <a:xfrm>
            <a:off x="6237601" y="6417000"/>
            <a:ext cx="1260000" cy="270000"/>
          </a:xfrm>
          <a:prstGeom prst="rect">
            <a:avLst/>
          </a:prstGeom>
        </p:spPr>
        <p:txBody>
          <a:bodyPr vert="horz" lIns="0" tIns="45720" rIns="0" bIns="45720" rtlCol="0" anchor="ctr"/>
          <a:lstStyle>
            <a:lvl1pPr algn="l">
              <a:defRPr sz="1000">
                <a:solidFill>
                  <a:schemeClr val="tx1"/>
                </a:solidFill>
              </a:defRPr>
            </a:lvl1pPr>
          </a:lstStyle>
          <a:p>
            <a:r>
              <a:rPr lang="en-US" noProof="0"/>
              <a:t>October 2024</a:t>
            </a:r>
          </a:p>
        </p:txBody>
      </p:sp>
      <p:sp>
        <p:nvSpPr>
          <p:cNvPr id="3" name="Text Placeholder 13">
            <a:extLst>
              <a:ext uri="{FF2B5EF4-FFF2-40B4-BE49-F238E27FC236}">
                <a16:creationId xmlns:a16="http://schemas.microsoft.com/office/drawing/2014/main" id="{03ACF1E3-3AD4-C9F6-FE6E-B4AF9261C6E1}"/>
              </a:ext>
            </a:extLst>
          </p:cNvPr>
          <p:cNvSpPr txBox="1">
            <a:spLocks/>
          </p:cNvSpPr>
          <p:nvPr userDrawn="1"/>
        </p:nvSpPr>
        <p:spPr>
          <a:xfrm>
            <a:off x="320040" y="1408176"/>
            <a:ext cx="1524615" cy="559393"/>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bg1"/>
                </a:solidFill>
              </a:rPr>
              <a:t>Top 10</a:t>
            </a:r>
          </a:p>
        </p:txBody>
      </p:sp>
      <p:sp>
        <p:nvSpPr>
          <p:cNvPr id="4" name="Text Placeholder 14">
            <a:extLst>
              <a:ext uri="{FF2B5EF4-FFF2-40B4-BE49-F238E27FC236}">
                <a16:creationId xmlns:a16="http://schemas.microsoft.com/office/drawing/2014/main" id="{5EC3A789-64DA-08E7-1551-BD8C6A6DF437}"/>
              </a:ext>
            </a:extLst>
          </p:cNvPr>
          <p:cNvSpPr txBox="1">
            <a:spLocks/>
          </p:cNvSpPr>
          <p:nvPr userDrawn="1"/>
        </p:nvSpPr>
        <p:spPr>
          <a:xfrm>
            <a:off x="320040" y="1901952"/>
            <a:ext cx="1492075" cy="470059"/>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bg1"/>
                </a:solidFill>
                <a:effectLst/>
                <a:latin typeface="+mj-lt"/>
              </a:rPr>
              <a:t>U.S. Public Accounting Firm* </a:t>
            </a:r>
          </a:p>
        </p:txBody>
      </p:sp>
      <p:sp>
        <p:nvSpPr>
          <p:cNvPr id="5" name="Text Placeholder 13">
            <a:extLst>
              <a:ext uri="{FF2B5EF4-FFF2-40B4-BE49-F238E27FC236}">
                <a16:creationId xmlns:a16="http://schemas.microsoft.com/office/drawing/2014/main" id="{A41E6D71-6D5B-753E-C036-05440C7C86EA}"/>
              </a:ext>
            </a:extLst>
          </p:cNvPr>
          <p:cNvSpPr txBox="1">
            <a:spLocks/>
          </p:cNvSpPr>
          <p:nvPr userDrawn="1"/>
        </p:nvSpPr>
        <p:spPr>
          <a:xfrm>
            <a:off x="338072" y="2752344"/>
            <a:ext cx="717093" cy="559393"/>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bg1"/>
                </a:solidFill>
              </a:rPr>
              <a:t>79</a:t>
            </a:r>
          </a:p>
        </p:txBody>
      </p:sp>
      <p:sp>
        <p:nvSpPr>
          <p:cNvPr id="6" name="Text Placeholder 14">
            <a:extLst>
              <a:ext uri="{FF2B5EF4-FFF2-40B4-BE49-F238E27FC236}">
                <a16:creationId xmlns:a16="http://schemas.microsoft.com/office/drawing/2014/main" id="{B901CECF-614C-B55B-1537-971E0019354C}"/>
              </a:ext>
            </a:extLst>
          </p:cNvPr>
          <p:cNvSpPr txBox="1">
            <a:spLocks/>
          </p:cNvSpPr>
          <p:nvPr userDrawn="1"/>
        </p:nvSpPr>
        <p:spPr>
          <a:xfrm>
            <a:off x="338072" y="3255264"/>
            <a:ext cx="840521" cy="288254"/>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bg1"/>
                </a:solidFill>
                <a:effectLst/>
                <a:latin typeface="+mj-lt"/>
              </a:rPr>
              <a:t>Markets</a:t>
            </a:r>
          </a:p>
        </p:txBody>
      </p:sp>
      <p:sp>
        <p:nvSpPr>
          <p:cNvPr id="7" name="Text Placeholder 13">
            <a:extLst>
              <a:ext uri="{FF2B5EF4-FFF2-40B4-BE49-F238E27FC236}">
                <a16:creationId xmlns:a16="http://schemas.microsoft.com/office/drawing/2014/main" id="{3E696DE5-EDD3-C0E5-B463-024F64B3DFED}"/>
              </a:ext>
            </a:extLst>
          </p:cNvPr>
          <p:cNvSpPr txBox="1">
            <a:spLocks/>
          </p:cNvSpPr>
          <p:nvPr userDrawn="1"/>
        </p:nvSpPr>
        <p:spPr>
          <a:xfrm>
            <a:off x="2176272" y="2752344"/>
            <a:ext cx="717093" cy="559393"/>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bg1"/>
                </a:solidFill>
              </a:rPr>
              <a:t>28</a:t>
            </a:r>
          </a:p>
        </p:txBody>
      </p:sp>
      <p:sp>
        <p:nvSpPr>
          <p:cNvPr id="11" name="Text Placeholder 13">
            <a:extLst>
              <a:ext uri="{FF2B5EF4-FFF2-40B4-BE49-F238E27FC236}">
                <a16:creationId xmlns:a16="http://schemas.microsoft.com/office/drawing/2014/main" id="{B78AEFE3-8CFC-7BA3-05C8-A1681B339815}"/>
              </a:ext>
            </a:extLst>
          </p:cNvPr>
          <p:cNvSpPr txBox="1">
            <a:spLocks/>
          </p:cNvSpPr>
          <p:nvPr userDrawn="1"/>
        </p:nvSpPr>
        <p:spPr>
          <a:xfrm>
            <a:off x="2176272" y="1408176"/>
            <a:ext cx="1524615" cy="559393"/>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bg1"/>
                </a:solidFill>
              </a:rPr>
              <a:t>$2bn</a:t>
            </a:r>
          </a:p>
        </p:txBody>
      </p:sp>
      <p:sp>
        <p:nvSpPr>
          <p:cNvPr id="14" name="Text Placeholder 14">
            <a:extLst>
              <a:ext uri="{FF2B5EF4-FFF2-40B4-BE49-F238E27FC236}">
                <a16:creationId xmlns:a16="http://schemas.microsoft.com/office/drawing/2014/main" id="{F493085D-29FE-2B1E-7B0B-98F2E1F4CB44}"/>
              </a:ext>
            </a:extLst>
          </p:cNvPr>
          <p:cNvSpPr txBox="1">
            <a:spLocks/>
          </p:cNvSpPr>
          <p:nvPr userDrawn="1"/>
        </p:nvSpPr>
        <p:spPr>
          <a:xfrm>
            <a:off x="2176272" y="1901952"/>
            <a:ext cx="1287609" cy="287664"/>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bg1"/>
                </a:solidFill>
                <a:effectLst/>
                <a:latin typeface="+mj-lt"/>
              </a:rPr>
              <a:t>Revenue </a:t>
            </a:r>
            <a:r>
              <a:rPr lang="en-US" sz="1200">
                <a:solidFill>
                  <a:schemeClr val="bg1"/>
                </a:solidFill>
                <a:latin typeface="+mj-lt"/>
              </a:rPr>
              <a:t>(2023)</a:t>
            </a:r>
            <a:endParaRPr lang="en-US" sz="1200">
              <a:solidFill>
                <a:schemeClr val="bg1"/>
              </a:solidFill>
              <a:effectLst/>
              <a:latin typeface="+mj-lt"/>
            </a:endParaRPr>
          </a:p>
        </p:txBody>
      </p:sp>
      <p:sp>
        <p:nvSpPr>
          <p:cNvPr id="15" name="Text Placeholder 14">
            <a:extLst>
              <a:ext uri="{FF2B5EF4-FFF2-40B4-BE49-F238E27FC236}">
                <a16:creationId xmlns:a16="http://schemas.microsoft.com/office/drawing/2014/main" id="{22C44AEE-E9CE-B67D-D70B-55B2C3AA672A}"/>
              </a:ext>
            </a:extLst>
          </p:cNvPr>
          <p:cNvSpPr txBox="1">
            <a:spLocks/>
          </p:cNvSpPr>
          <p:nvPr userDrawn="1"/>
        </p:nvSpPr>
        <p:spPr>
          <a:xfrm>
            <a:off x="2176272" y="3255264"/>
            <a:ext cx="697789" cy="288254"/>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bg1"/>
                </a:solidFill>
                <a:effectLst/>
                <a:latin typeface="+mj-lt"/>
              </a:rPr>
              <a:t>States</a:t>
            </a:r>
          </a:p>
        </p:txBody>
      </p:sp>
      <p:sp>
        <p:nvSpPr>
          <p:cNvPr id="16" name="Text Placeholder 13">
            <a:extLst>
              <a:ext uri="{FF2B5EF4-FFF2-40B4-BE49-F238E27FC236}">
                <a16:creationId xmlns:a16="http://schemas.microsoft.com/office/drawing/2014/main" id="{9A83735E-37E7-4B85-2FED-1EFB22BC005F}"/>
              </a:ext>
            </a:extLst>
          </p:cNvPr>
          <p:cNvSpPr txBox="1">
            <a:spLocks/>
          </p:cNvSpPr>
          <p:nvPr userDrawn="1"/>
        </p:nvSpPr>
        <p:spPr>
          <a:xfrm>
            <a:off x="338072" y="4023360"/>
            <a:ext cx="1132728" cy="559393"/>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bg1"/>
                </a:solidFill>
              </a:rPr>
              <a:t>600+</a:t>
            </a:r>
          </a:p>
        </p:txBody>
      </p:sp>
      <p:sp>
        <p:nvSpPr>
          <p:cNvPr id="18" name="Text Placeholder 14">
            <a:extLst>
              <a:ext uri="{FF2B5EF4-FFF2-40B4-BE49-F238E27FC236}">
                <a16:creationId xmlns:a16="http://schemas.microsoft.com/office/drawing/2014/main" id="{4F4F9CBD-0537-042C-3EC5-CB4445D00493}"/>
              </a:ext>
            </a:extLst>
          </p:cNvPr>
          <p:cNvSpPr txBox="1">
            <a:spLocks/>
          </p:cNvSpPr>
          <p:nvPr userDrawn="1"/>
        </p:nvSpPr>
        <p:spPr>
          <a:xfrm>
            <a:off x="338072" y="4535424"/>
            <a:ext cx="1602508" cy="259140"/>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bg1"/>
                </a:solidFill>
                <a:effectLst/>
                <a:latin typeface="+mj-lt"/>
              </a:rPr>
              <a:t>Partners &amp; Principles</a:t>
            </a:r>
          </a:p>
        </p:txBody>
      </p:sp>
      <p:sp>
        <p:nvSpPr>
          <p:cNvPr id="19" name="Text Placeholder 14">
            <a:extLst>
              <a:ext uri="{FF2B5EF4-FFF2-40B4-BE49-F238E27FC236}">
                <a16:creationId xmlns:a16="http://schemas.microsoft.com/office/drawing/2014/main" id="{D4CD06CB-1AA0-BFD6-EAFC-1B6F1CC63056}"/>
              </a:ext>
            </a:extLst>
          </p:cNvPr>
          <p:cNvSpPr txBox="1">
            <a:spLocks/>
          </p:cNvSpPr>
          <p:nvPr userDrawn="1"/>
        </p:nvSpPr>
        <p:spPr>
          <a:xfrm>
            <a:off x="2176272" y="4535424"/>
            <a:ext cx="970064" cy="268997"/>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bg1"/>
                </a:solidFill>
                <a:effectLst/>
                <a:latin typeface="+mj-lt"/>
              </a:rPr>
              <a:t>Employees</a:t>
            </a:r>
          </a:p>
        </p:txBody>
      </p:sp>
      <p:sp>
        <p:nvSpPr>
          <p:cNvPr id="20" name="Text Placeholder 13">
            <a:extLst>
              <a:ext uri="{FF2B5EF4-FFF2-40B4-BE49-F238E27FC236}">
                <a16:creationId xmlns:a16="http://schemas.microsoft.com/office/drawing/2014/main" id="{E514746E-5EDE-04DA-7123-549B500CA766}"/>
              </a:ext>
            </a:extLst>
          </p:cNvPr>
          <p:cNvSpPr txBox="1">
            <a:spLocks/>
          </p:cNvSpPr>
          <p:nvPr userDrawn="1"/>
        </p:nvSpPr>
        <p:spPr>
          <a:xfrm>
            <a:off x="2176272" y="4023360"/>
            <a:ext cx="1566619" cy="557784"/>
          </a:xfrm>
          <a:prstGeom prst="rect">
            <a:avLst/>
          </a:prstGeom>
        </p:spPr>
        <p:txBody>
          <a:bodyPr lIns="0"/>
          <a:lst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bg1"/>
                </a:solidFill>
              </a:rPr>
              <a:t>7,000+</a:t>
            </a:r>
          </a:p>
        </p:txBody>
      </p:sp>
      <p:sp>
        <p:nvSpPr>
          <p:cNvPr id="22" name="TextBox 21">
            <a:extLst>
              <a:ext uri="{FF2B5EF4-FFF2-40B4-BE49-F238E27FC236}">
                <a16:creationId xmlns:a16="http://schemas.microsoft.com/office/drawing/2014/main" id="{34B90676-3229-8922-00CA-D92DDE37E023}"/>
              </a:ext>
            </a:extLst>
          </p:cNvPr>
          <p:cNvSpPr txBox="1"/>
          <p:nvPr userDrawn="1"/>
        </p:nvSpPr>
        <p:spPr>
          <a:xfrm>
            <a:off x="320040" y="5257800"/>
            <a:ext cx="3748830" cy="471924"/>
          </a:xfrm>
          <a:prstGeom prst="rect">
            <a:avLst/>
          </a:prstGeom>
          <a:noFill/>
        </p:spPr>
        <p:txBody>
          <a:bodyPr wrap="square" lIns="0" rtlCol="0">
            <a:spAutoFit/>
          </a:bodyPr>
          <a:lstStyle/>
          <a:p>
            <a:pPr>
              <a:spcAft>
                <a:spcPts val="400"/>
              </a:spcAft>
            </a:pPr>
            <a:r>
              <a:rPr lang="en-US" sz="600">
                <a:solidFill>
                  <a:schemeClr val="bg1"/>
                </a:solidFill>
                <a:effectLst/>
                <a:latin typeface="Arial" panose="020B0604020202020204" pitchFamily="34" charset="0"/>
              </a:rPr>
              <a:t>*Source: Inside Public Accounting, based on most recent rankings </a:t>
            </a:r>
          </a:p>
          <a:p>
            <a:pPr>
              <a:spcAft>
                <a:spcPts val="400"/>
              </a:spcAft>
            </a:pPr>
            <a:r>
              <a:rPr lang="en-US" sz="600">
                <a:solidFill>
                  <a:schemeClr val="bg1"/>
                </a:solidFill>
                <a:latin typeface="Arial" panose="020B0604020202020204" pitchFamily="34" charset="0"/>
              </a:rPr>
              <a:t> </a:t>
            </a:r>
            <a:r>
              <a:rPr lang="en-US" sz="600">
                <a:solidFill>
                  <a:schemeClr val="bg1"/>
                </a:solidFill>
                <a:effectLst/>
                <a:latin typeface="Arial" panose="020B0604020202020204" pitchFamily="34" charset="0"/>
              </a:rPr>
              <a:t>2023 combined revenues: FORVIS $1.7bn, Mazars USA (expected) $305M </a:t>
            </a:r>
          </a:p>
          <a:p>
            <a:endParaRPr lang="en-US" sz="60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7394719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Picture 3" descr="Blue letters on a black background&#10;&#10;Description automatically generated">
            <a:extLst>
              <a:ext uri="{FF2B5EF4-FFF2-40B4-BE49-F238E27FC236}">
                <a16:creationId xmlns:a16="http://schemas.microsoft.com/office/drawing/2014/main" id="{28B181CC-55E0-AD06-7D70-004589E9B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83314094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12920812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D67-EF3F-57E1-78BC-CB6E54510DE5}"/>
              </a:ext>
            </a:extLst>
          </p:cNvPr>
          <p:cNvSpPr>
            <a:spLocks noGrp="1"/>
          </p:cNvSpPr>
          <p:nvPr>
            <p:ph type="title"/>
          </p:nvPr>
        </p:nvSpPr>
        <p:spPr/>
        <p:txBody>
          <a:bodyPr/>
          <a:lstStyle>
            <a:lvl1pPr>
              <a:defRPr sz="1800">
                <a:solidFill>
                  <a:schemeClr val="tx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3235C1CC-6911-91B4-6D7C-AC0A64D2700F}"/>
              </a:ext>
            </a:extLst>
          </p:cNvPr>
          <p:cNvSpPr>
            <a:spLocks noGrp="1"/>
          </p:cNvSpPr>
          <p:nvPr>
            <p:ph sz="quarter" idx="10"/>
          </p:nvPr>
        </p:nvSpPr>
        <p:spPr>
          <a:xfrm>
            <a:off x="304800" y="2470735"/>
            <a:ext cx="11580813" cy="2554706"/>
          </a:xfrm>
        </p:spPr>
        <p:txBody>
          <a:bodyPr/>
          <a:lstStyle>
            <a:lvl1pPr marL="0" indent="0">
              <a:buNone/>
              <a:defRPr sz="2800"/>
            </a:lvl1pPr>
            <a:lvl2pPr marL="176212" indent="0">
              <a:buNone/>
              <a:defRPr sz="2800"/>
            </a:lvl2pPr>
            <a:lvl3pPr marL="357188" indent="0">
              <a:buNone/>
              <a:defRPr sz="2800"/>
            </a:lvl3pPr>
            <a:lvl4pPr marL="534987" indent="0">
              <a:buNone/>
              <a:defRPr sz="2800"/>
            </a:lvl4pPr>
            <a:lvl5pPr marL="715963" indent="0">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852760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D67-EF3F-57E1-78BC-CB6E54510DE5}"/>
              </a:ext>
            </a:extLst>
          </p:cNvPr>
          <p:cNvSpPr>
            <a:spLocks noGrp="1"/>
          </p:cNvSpPr>
          <p:nvPr>
            <p:ph type="title"/>
          </p:nvPr>
        </p:nvSpPr>
        <p:spPr/>
        <p:txBody>
          <a:bodyPr/>
          <a:lstStyle>
            <a:lvl1pPr>
              <a:defRPr sz="1800">
                <a:solidFill>
                  <a:schemeClr val="bg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3235C1CC-6911-91B4-6D7C-AC0A64D2700F}"/>
              </a:ext>
            </a:extLst>
          </p:cNvPr>
          <p:cNvSpPr>
            <a:spLocks noGrp="1"/>
          </p:cNvSpPr>
          <p:nvPr>
            <p:ph sz="quarter" idx="10"/>
          </p:nvPr>
        </p:nvSpPr>
        <p:spPr>
          <a:xfrm>
            <a:off x="304800" y="2470735"/>
            <a:ext cx="11580813" cy="2554706"/>
          </a:xfrm>
        </p:spPr>
        <p:txBody>
          <a:bodyPr/>
          <a:lstStyle>
            <a:lvl1pPr marL="0" indent="0">
              <a:buNone/>
              <a:defRPr sz="2800">
                <a:solidFill>
                  <a:schemeClr val="bg1"/>
                </a:solidFill>
              </a:defRPr>
            </a:lvl1pPr>
            <a:lvl2pPr marL="176212" indent="0">
              <a:buNone/>
              <a:defRPr sz="2800">
                <a:solidFill>
                  <a:schemeClr val="bg1"/>
                </a:solidFill>
              </a:defRPr>
            </a:lvl2pPr>
            <a:lvl3pPr marL="357188" indent="0">
              <a:buNone/>
              <a:defRPr sz="2800">
                <a:solidFill>
                  <a:schemeClr val="bg1"/>
                </a:solidFill>
              </a:defRPr>
            </a:lvl3pPr>
            <a:lvl4pPr marL="534987" indent="0">
              <a:buNone/>
              <a:defRPr sz="2800">
                <a:solidFill>
                  <a:schemeClr val="bg1"/>
                </a:solidFill>
              </a:defRPr>
            </a:lvl4pPr>
            <a:lvl5pPr marL="715963" indent="0">
              <a:buNone/>
              <a:defRPr sz="2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5284546"/>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sz="1800"/>
            </a:lvl1pPr>
          </a:lstStyle>
          <a:p>
            <a:r>
              <a:rPr lang="en-US"/>
              <a:t>Contents</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1066800" y="1268413"/>
            <a:ext cx="10825162" cy="4681537"/>
          </a:xfrm>
        </p:spPr>
        <p:txBody>
          <a:bodyPr/>
          <a:lstStyle>
            <a:lvl1pPr marL="0" indent="0">
              <a:spcAft>
                <a:spcPts val="300"/>
              </a:spcAft>
              <a:buClr>
                <a:schemeClr val="tx2"/>
              </a:buClr>
              <a:buFont typeface="+mj-lt"/>
              <a:buNone/>
              <a:defRPr sz="16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Click to edit Master text styles</a:t>
            </a:r>
          </a:p>
        </p:txBody>
      </p:sp>
      <p:sp>
        <p:nvSpPr>
          <p:cNvPr id="6" name="Text Placeholder 6">
            <a:extLst>
              <a:ext uri="{FF2B5EF4-FFF2-40B4-BE49-F238E27FC236}">
                <a16:creationId xmlns:a16="http://schemas.microsoft.com/office/drawing/2014/main" id="{478649D7-CD54-FF23-682C-1058ECFFE54E}"/>
              </a:ext>
            </a:extLst>
          </p:cNvPr>
          <p:cNvSpPr>
            <a:spLocks noGrp="1"/>
          </p:cNvSpPr>
          <p:nvPr>
            <p:ph type="body" sz="quarter" idx="14" hasCustomPrompt="1"/>
          </p:nvPr>
        </p:nvSpPr>
        <p:spPr>
          <a:xfrm>
            <a:off x="304800" y="1268413"/>
            <a:ext cx="762000" cy="4681537"/>
          </a:xfrm>
        </p:spPr>
        <p:txBody>
          <a:bodyPr/>
          <a:lstStyle>
            <a:lvl1pPr marL="0" indent="0">
              <a:spcAft>
                <a:spcPts val="300"/>
              </a:spcAft>
              <a:buClr>
                <a:schemeClr val="tx2"/>
              </a:buClr>
              <a:buFont typeface="+mj-lt"/>
              <a:buNone/>
              <a:defRPr sz="1600" b="1">
                <a:solidFill>
                  <a:schemeClr val="tx2"/>
                </a:solidFill>
              </a:defRPr>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XX</a:t>
            </a:r>
          </a:p>
        </p:txBody>
      </p:sp>
    </p:spTree>
    <p:extLst>
      <p:ext uri="{BB962C8B-B14F-4D97-AF65-F5344CB8AC3E}">
        <p14:creationId xmlns:p14="http://schemas.microsoft.com/office/powerpoint/2010/main" val="4013914470"/>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sz="1800"/>
            </a:lvl1pPr>
          </a:lstStyle>
          <a:p>
            <a:r>
              <a:rPr lang="en-US"/>
              <a:t>Contents</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1066800" y="2340001"/>
            <a:ext cx="10825162" cy="3897288"/>
          </a:xfrm>
        </p:spPr>
        <p:txBody>
          <a:bodyPr/>
          <a:lstStyle>
            <a:lvl1pPr marL="0" indent="0">
              <a:spcAft>
                <a:spcPts val="300"/>
              </a:spcAft>
              <a:buClr>
                <a:schemeClr val="tx2"/>
              </a:buClr>
              <a:buFont typeface="+mj-lt"/>
              <a:buNone/>
              <a:defRPr sz="16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Click to edit Master text styles</a:t>
            </a:r>
          </a:p>
        </p:txBody>
      </p:sp>
      <p:sp>
        <p:nvSpPr>
          <p:cNvPr id="6" name="Text Placeholder 6">
            <a:extLst>
              <a:ext uri="{FF2B5EF4-FFF2-40B4-BE49-F238E27FC236}">
                <a16:creationId xmlns:a16="http://schemas.microsoft.com/office/drawing/2014/main" id="{478649D7-CD54-FF23-682C-1058ECFFE54E}"/>
              </a:ext>
            </a:extLst>
          </p:cNvPr>
          <p:cNvSpPr>
            <a:spLocks noGrp="1"/>
          </p:cNvSpPr>
          <p:nvPr>
            <p:ph type="body" sz="quarter" idx="14" hasCustomPrompt="1"/>
          </p:nvPr>
        </p:nvSpPr>
        <p:spPr>
          <a:xfrm>
            <a:off x="304800" y="2340001"/>
            <a:ext cx="762000" cy="3897288"/>
          </a:xfrm>
        </p:spPr>
        <p:txBody>
          <a:bodyPr/>
          <a:lstStyle>
            <a:lvl1pPr marL="0" indent="0">
              <a:spcAft>
                <a:spcPts val="300"/>
              </a:spcAft>
              <a:buClr>
                <a:schemeClr val="tx2"/>
              </a:buClr>
              <a:buFont typeface="+mj-lt"/>
              <a:buNone/>
              <a:defRPr sz="1600" b="1">
                <a:solidFill>
                  <a:schemeClr val="tx2"/>
                </a:solidFill>
              </a:defRPr>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XX</a:t>
            </a:r>
          </a:p>
        </p:txBody>
      </p:sp>
      <p:sp>
        <p:nvSpPr>
          <p:cNvPr id="9" name="Text Placeholder 8">
            <a:extLst>
              <a:ext uri="{FF2B5EF4-FFF2-40B4-BE49-F238E27FC236}">
                <a16:creationId xmlns:a16="http://schemas.microsoft.com/office/drawing/2014/main" id="{7F99AFC8-B99B-9F6C-EFAF-C0C6A8AA3996}"/>
              </a:ext>
            </a:extLst>
          </p:cNvPr>
          <p:cNvSpPr>
            <a:spLocks noGrp="1"/>
          </p:cNvSpPr>
          <p:nvPr>
            <p:ph type="body" sz="quarter" idx="15"/>
          </p:nvPr>
        </p:nvSpPr>
        <p:spPr>
          <a:xfrm>
            <a:off x="304800" y="1258888"/>
            <a:ext cx="11587163" cy="950912"/>
          </a:xfrm>
        </p:spPr>
        <p:txBody>
          <a:bodyPr/>
          <a:lstStyle>
            <a:lvl1pPr marL="0" indent="0">
              <a:buNone/>
              <a:defRPr sz="1600">
                <a:solidFill>
                  <a:schemeClr val="tx2"/>
                </a:solidFill>
              </a:defRPr>
            </a:lvl1pPr>
            <a:lvl2pPr marL="176212" indent="0">
              <a:buNone/>
              <a:defRPr sz="1600">
                <a:solidFill>
                  <a:schemeClr val="tx2"/>
                </a:solidFill>
              </a:defRPr>
            </a:lvl2pPr>
            <a:lvl3pPr marL="357188" indent="0">
              <a:buNone/>
              <a:defRPr sz="1600">
                <a:solidFill>
                  <a:schemeClr val="tx2"/>
                </a:solidFill>
              </a:defRPr>
            </a:lvl3pPr>
            <a:lvl4pPr marL="534987" indent="0">
              <a:buNone/>
              <a:defRPr sz="1600">
                <a:solidFill>
                  <a:schemeClr val="tx2"/>
                </a:solidFill>
              </a:defRPr>
            </a:lvl4pPr>
            <a:lvl5pPr marL="715963" indent="0">
              <a:buNone/>
              <a:defRPr sz="16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4224633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258888"/>
            <a:ext cx="5648400" cy="4403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258888"/>
            <a:ext cx="5648400" cy="4403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716809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CB326C-1DA2-1612-82AD-11C777B39384}"/>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EBFE509-7D46-17A6-95DB-58489D7E50EF}"/>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1D08CE9D-B2C6-738D-E6EF-68B53487C9F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9049300F-51E0-B5CD-EFB7-03FBF1F977FA}"/>
              </a:ext>
            </a:extLst>
          </p:cNvPr>
          <p:cNvSpPr>
            <a:spLocks noGrp="1"/>
          </p:cNvSpPr>
          <p:nvPr>
            <p:ph type="body" sz="quarter" idx="13"/>
          </p:nvPr>
        </p:nvSpPr>
        <p:spPr>
          <a:xfrm>
            <a:off x="304800" y="1258888"/>
            <a:ext cx="11587163"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Blue letters on a black background&#10;&#10;Description automatically generated">
            <a:extLst>
              <a:ext uri="{FF2B5EF4-FFF2-40B4-BE49-F238E27FC236}">
                <a16:creationId xmlns:a16="http://schemas.microsoft.com/office/drawing/2014/main" id="{1AB19D33-A41B-066E-2A07-18D922E13B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0875" y="304800"/>
            <a:ext cx="1080000" cy="454003"/>
          </a:xfrm>
          <a:prstGeom prst="rect">
            <a:avLst/>
          </a:prstGeom>
        </p:spPr>
      </p:pic>
    </p:spTree>
    <p:extLst>
      <p:ext uri="{BB962C8B-B14F-4D97-AF65-F5344CB8AC3E}">
        <p14:creationId xmlns:p14="http://schemas.microsoft.com/office/powerpoint/2010/main" val="117351703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3733801"/>
            <a:ext cx="11581200" cy="360000"/>
          </a:xfrm>
        </p:spPr>
        <p:txBody>
          <a:bodyPr anchor="ctr"/>
          <a:lstStyle>
            <a:lvl1pPr algn="l">
              <a:defRPr sz="18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218602"/>
            <a:ext cx="11581200" cy="2018686"/>
          </a:xfrm>
        </p:spPr>
        <p:txBody>
          <a:bodyPr/>
          <a:lstStyle>
            <a:lvl1pPr marL="0" indent="0" algn="l">
              <a:buNone/>
              <a:defRPr sz="1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0" y="0"/>
            <a:ext cx="12192000" cy="3429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3">
            <a:extLst>
              <a:ext uri="{FF2B5EF4-FFF2-40B4-BE49-F238E27FC236}">
                <a16:creationId xmlns:a16="http://schemas.microsoft.com/office/drawing/2014/main" id="{2175B1AD-1E2F-211C-B1E9-70A0D47FC6DD}"/>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356988328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Cover page - large frame - whit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3733801"/>
            <a:ext cx="11581200" cy="360000"/>
          </a:xfrm>
        </p:spPr>
        <p:txBody>
          <a:bodyPr anchor="ctr"/>
          <a:lstStyle>
            <a:lvl1pPr algn="l">
              <a:defRPr sz="18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218602"/>
            <a:ext cx="11581200" cy="2018686"/>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0" y="0"/>
            <a:ext cx="12192000" cy="3429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3">
            <a:extLst>
              <a:ext uri="{FF2B5EF4-FFF2-40B4-BE49-F238E27FC236}">
                <a16:creationId xmlns:a16="http://schemas.microsoft.com/office/drawing/2014/main" id="{2175B1AD-1E2F-211C-B1E9-70A0D47FC6DD}"/>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42471444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F48DD7C-67A5-E10B-0AF2-DA4BFF2AE9A0}"/>
              </a:ext>
            </a:extLst>
          </p:cNvPr>
          <p:cNvSpPr>
            <a:spLocks noGrp="1"/>
          </p:cNvSpPr>
          <p:nvPr>
            <p:ph type="pic" sz="quarter" idx="25"/>
          </p:nvPr>
        </p:nvSpPr>
        <p:spPr>
          <a:xfrm>
            <a:off x="-1" y="-1"/>
            <a:ext cx="12192000" cy="1469635"/>
          </a:xfrm>
          <a:solidFill>
            <a:schemeClr val="bg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306000" y="1785600"/>
            <a:ext cx="1158120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2D68CB3-3282-2EEC-F3EF-C7E1F09685C9}"/>
              </a:ext>
            </a:extLst>
          </p:cNvPr>
          <p:cNvSpPr>
            <a:spLocks noGrp="1"/>
          </p:cNvSpPr>
          <p:nvPr>
            <p:ph type="body" sz="quarter" idx="13" hasCustomPrompt="1"/>
          </p:nvPr>
        </p:nvSpPr>
        <p:spPr>
          <a:xfrm>
            <a:off x="306000" y="2287360"/>
            <a:ext cx="11581200" cy="593480"/>
          </a:xfrm>
        </p:spPr>
        <p:txBody>
          <a:bodyPr anchor="t"/>
          <a:lstStyle>
            <a:lvl1pPr marL="0" indent="0">
              <a:buNone/>
              <a:defRPr sz="16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
        <p:nvSpPr>
          <p:cNvPr id="8" name="Text Placeholder 3">
            <a:extLst>
              <a:ext uri="{FF2B5EF4-FFF2-40B4-BE49-F238E27FC236}">
                <a16:creationId xmlns:a16="http://schemas.microsoft.com/office/drawing/2014/main" id="{CFDE66CE-99A5-0DBE-043B-44C825585F02}"/>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
        <p:nvSpPr>
          <p:cNvPr id="10" name="Text Placeholder 9">
            <a:extLst>
              <a:ext uri="{FF2B5EF4-FFF2-40B4-BE49-F238E27FC236}">
                <a16:creationId xmlns:a16="http://schemas.microsoft.com/office/drawing/2014/main" id="{16B54DCE-AF65-A869-68C1-AFBD91E75121}"/>
              </a:ext>
            </a:extLst>
          </p:cNvPr>
          <p:cNvSpPr>
            <a:spLocks noGrp="1"/>
          </p:cNvSpPr>
          <p:nvPr>
            <p:ph type="body" sz="quarter" idx="27"/>
          </p:nvPr>
        </p:nvSpPr>
        <p:spPr>
          <a:xfrm>
            <a:off x="304800" y="3022600"/>
            <a:ext cx="11580813"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788378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BB93-0F3C-1CB9-C545-CA56ABCED402}"/>
              </a:ext>
            </a:extLst>
          </p:cNvPr>
          <p:cNvSpPr>
            <a:spLocks noGrp="1"/>
          </p:cNvSpPr>
          <p:nvPr>
            <p:ph type="title"/>
          </p:nvPr>
        </p:nvSpPr>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F768DF6-21BF-2678-5955-A610BE971C62}"/>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60F735E1-4C79-DCA3-A1F4-4189654035D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3850CEEB-6BEE-8E0D-EC5F-73B1BD137DDD}"/>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C8C638BA-BF9C-8F11-E836-374A0EDE6D6E}"/>
              </a:ext>
            </a:extLst>
          </p:cNvPr>
          <p:cNvSpPr>
            <a:spLocks noGrp="1"/>
          </p:cNvSpPr>
          <p:nvPr>
            <p:ph type="body" sz="quarter" idx="13"/>
          </p:nvPr>
        </p:nvSpPr>
        <p:spPr>
          <a:xfrm>
            <a:off x="304800" y="1258888"/>
            <a:ext cx="11587163"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F66CD5AB-4BC7-1435-820D-F41002378F2D}"/>
              </a:ext>
            </a:extLst>
          </p:cNvPr>
          <p:cNvSpPr>
            <a:spLocks noGrp="1"/>
          </p:cNvSpPr>
          <p:nvPr>
            <p:ph type="body" sz="quarter" idx="14" hasCustomPrompt="1"/>
          </p:nvPr>
        </p:nvSpPr>
        <p:spPr>
          <a:xfrm>
            <a:off x="306000" y="735135"/>
            <a:ext cx="11581200" cy="296740"/>
          </a:xfrm>
        </p:spPr>
        <p:txBody>
          <a:bodyPr anchor="t"/>
          <a:lstStyle>
            <a:lvl1pPr marL="0" indent="0">
              <a:buNone/>
              <a:defRPr sz="16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21699372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BB93-0F3C-1CB9-C545-CA56ABCED402}"/>
              </a:ext>
            </a:extLst>
          </p:cNvPr>
          <p:cNvSpPr>
            <a:spLocks noGrp="1"/>
          </p:cNvSpPr>
          <p:nvPr>
            <p:ph type="title"/>
          </p:nvPr>
        </p:nvSpPr>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F768DF6-21BF-2678-5955-A610BE971C62}"/>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60F735E1-4C79-DCA3-A1F4-4189654035D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3850CEEB-6BEE-8E0D-EC5F-73B1BD137DDD}"/>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C8C638BA-BF9C-8F11-E836-374A0EDE6D6E}"/>
              </a:ext>
            </a:extLst>
          </p:cNvPr>
          <p:cNvSpPr>
            <a:spLocks noGrp="1"/>
          </p:cNvSpPr>
          <p:nvPr>
            <p:ph type="body" sz="quarter" idx="13"/>
          </p:nvPr>
        </p:nvSpPr>
        <p:spPr>
          <a:xfrm>
            <a:off x="304800" y="1258888"/>
            <a:ext cx="11587163" cy="281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579AD685-807D-4BED-D05D-E5AF19428A9D}"/>
              </a:ext>
            </a:extLst>
          </p:cNvPr>
          <p:cNvSpPr>
            <a:spLocks noGrp="1"/>
          </p:cNvSpPr>
          <p:nvPr>
            <p:ph type="pic" sz="quarter" idx="16"/>
          </p:nvPr>
        </p:nvSpPr>
        <p:spPr>
          <a:xfrm>
            <a:off x="0" y="4254366"/>
            <a:ext cx="12193200" cy="1982922"/>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8" name="Text Placeholder 6">
            <a:extLst>
              <a:ext uri="{FF2B5EF4-FFF2-40B4-BE49-F238E27FC236}">
                <a16:creationId xmlns:a16="http://schemas.microsoft.com/office/drawing/2014/main" id="{BCCF9FB9-0963-0943-AFCD-73A51A810915}"/>
              </a:ext>
            </a:extLst>
          </p:cNvPr>
          <p:cNvSpPr>
            <a:spLocks noGrp="1"/>
          </p:cNvSpPr>
          <p:nvPr>
            <p:ph type="body" sz="quarter" idx="14" hasCustomPrompt="1"/>
          </p:nvPr>
        </p:nvSpPr>
        <p:spPr>
          <a:xfrm>
            <a:off x="306000" y="735135"/>
            <a:ext cx="11581200" cy="296740"/>
          </a:xfrm>
        </p:spPr>
        <p:txBody>
          <a:bodyPr anchor="t"/>
          <a:lstStyle>
            <a:lvl1pPr marL="0" indent="0">
              <a:buNone/>
              <a:defRPr sz="16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152641651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4535274"/>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258888"/>
            <a:ext cx="5648400" cy="4403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258888"/>
            <a:ext cx="5648400" cy="4403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9669673"/>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095500"/>
            <a:ext cx="5648400" cy="358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095500"/>
            <a:ext cx="5648400" cy="358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844163707"/>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635250"/>
            <a:ext cx="56484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635250"/>
            <a:ext cx="56484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4369215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095500"/>
            <a:ext cx="5648400" cy="358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095500"/>
            <a:ext cx="5648400" cy="358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823096360"/>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498275104"/>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3340281558"/>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694567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1770272098"/>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Content Placeholder 10">
            <a:extLst>
              <a:ext uri="{FF2B5EF4-FFF2-40B4-BE49-F238E27FC236}">
                <a16:creationId xmlns:a16="http://schemas.microsoft.com/office/drawing/2014/main" id="{802D4850-207F-A0FA-1F7E-D15E174DF367}"/>
              </a:ext>
            </a:extLst>
          </p:cNvPr>
          <p:cNvSpPr>
            <a:spLocks noGrp="1"/>
          </p:cNvSpPr>
          <p:nvPr>
            <p:ph sz="quarter" idx="29"/>
          </p:nvPr>
        </p:nvSpPr>
        <p:spPr>
          <a:xfrm>
            <a:off x="306000" y="5902200"/>
            <a:ext cx="2678400" cy="346200"/>
          </a:xfrm>
        </p:spPr>
        <p:txBody>
          <a:bodyPr/>
          <a:lstStyle>
            <a:lvl1pPr marL="0" indent="0">
              <a:buNone/>
              <a:defRPr sz="1200">
                <a:solidFill>
                  <a:schemeClr val="tx2"/>
                </a:solidFill>
              </a:defRPr>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0" name="Content Placeholder 10">
            <a:extLst>
              <a:ext uri="{FF2B5EF4-FFF2-40B4-BE49-F238E27FC236}">
                <a16:creationId xmlns:a16="http://schemas.microsoft.com/office/drawing/2014/main" id="{9C7D924A-360A-D5DA-13D8-FF172B6FC7E4}"/>
              </a:ext>
            </a:extLst>
          </p:cNvPr>
          <p:cNvSpPr>
            <a:spLocks noGrp="1"/>
          </p:cNvSpPr>
          <p:nvPr>
            <p:ph sz="quarter" idx="30"/>
          </p:nvPr>
        </p:nvSpPr>
        <p:spPr>
          <a:xfrm>
            <a:off x="3275188" y="5902200"/>
            <a:ext cx="2678400" cy="346200"/>
          </a:xfrm>
        </p:spPr>
        <p:txBody>
          <a:bodyPr/>
          <a:lstStyle>
            <a:lvl1pPr marL="0" indent="0">
              <a:buNone/>
              <a:defRPr sz="1200">
                <a:solidFill>
                  <a:schemeClr val="tx2"/>
                </a:solidFill>
              </a:defRPr>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1" name="Content Placeholder 10">
            <a:extLst>
              <a:ext uri="{FF2B5EF4-FFF2-40B4-BE49-F238E27FC236}">
                <a16:creationId xmlns:a16="http://schemas.microsoft.com/office/drawing/2014/main" id="{AFA54B63-F476-620E-D894-A2EC22B64144}"/>
              </a:ext>
            </a:extLst>
          </p:cNvPr>
          <p:cNvSpPr>
            <a:spLocks noGrp="1"/>
          </p:cNvSpPr>
          <p:nvPr>
            <p:ph sz="quarter" idx="31"/>
          </p:nvPr>
        </p:nvSpPr>
        <p:spPr>
          <a:xfrm>
            <a:off x="6244376" y="5902200"/>
            <a:ext cx="2678400" cy="346200"/>
          </a:xfrm>
        </p:spPr>
        <p:txBody>
          <a:bodyPr/>
          <a:lstStyle>
            <a:lvl1pPr marL="0" indent="0">
              <a:buNone/>
              <a:defRPr sz="1200">
                <a:solidFill>
                  <a:schemeClr val="tx2"/>
                </a:solidFill>
              </a:defRPr>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2" name="Content Placeholder 10">
            <a:extLst>
              <a:ext uri="{FF2B5EF4-FFF2-40B4-BE49-F238E27FC236}">
                <a16:creationId xmlns:a16="http://schemas.microsoft.com/office/drawing/2014/main" id="{CA14074B-E88C-FB85-5DCB-A762E566B9E1}"/>
              </a:ext>
            </a:extLst>
          </p:cNvPr>
          <p:cNvSpPr>
            <a:spLocks noGrp="1"/>
          </p:cNvSpPr>
          <p:nvPr>
            <p:ph sz="quarter" idx="32"/>
          </p:nvPr>
        </p:nvSpPr>
        <p:spPr>
          <a:xfrm>
            <a:off x="9213563" y="5902200"/>
            <a:ext cx="2678400" cy="346200"/>
          </a:xfrm>
        </p:spPr>
        <p:txBody>
          <a:bodyPr/>
          <a:lstStyle>
            <a:lvl1pPr marL="0" indent="0">
              <a:buNone/>
              <a:defRPr sz="1200">
                <a:solidFill>
                  <a:schemeClr val="tx2"/>
                </a:solidFill>
              </a:defRPr>
            </a:lvl1pPr>
            <a:lvl2pPr marL="176212" indent="0">
              <a:buNone/>
              <a:defRPr sz="1200">
                <a:solidFill>
                  <a:schemeClr val="tx2"/>
                </a:solidFill>
              </a:defRPr>
            </a:lvl2pPr>
            <a:lvl3pPr marL="357188" indent="0">
              <a:buNone/>
              <a:defRPr sz="1200"/>
            </a:lvl3pPr>
            <a:lvl4pPr marL="534987" indent="0">
              <a:buNone/>
              <a:defRPr sz="1200"/>
            </a:lvl4pPr>
            <a:lvl5pPr marL="715963" indent="0">
              <a:buNone/>
              <a:defRPr sz="1200"/>
            </a:lvl5pPr>
          </a:lstStyle>
          <a:p>
            <a:pPr lvl="0"/>
            <a:r>
              <a:rPr lang="en-US"/>
              <a:t>Click to edit Master text styles</a:t>
            </a:r>
          </a:p>
          <a:p>
            <a:pPr lvl="1"/>
            <a:r>
              <a:rPr lang="en-US"/>
              <a:t>Second level</a:t>
            </a:r>
          </a:p>
        </p:txBody>
      </p:sp>
      <p:sp>
        <p:nvSpPr>
          <p:cNvPr id="23" name="Content Placeholder 10">
            <a:extLst>
              <a:ext uri="{FF2B5EF4-FFF2-40B4-BE49-F238E27FC236}">
                <a16:creationId xmlns:a16="http://schemas.microsoft.com/office/drawing/2014/main" id="{C4B4105C-52B7-597C-CAA5-BE96100EF329}"/>
              </a:ext>
            </a:extLst>
          </p:cNvPr>
          <p:cNvSpPr>
            <a:spLocks noGrp="1"/>
          </p:cNvSpPr>
          <p:nvPr>
            <p:ph sz="quarter" idx="33"/>
          </p:nvPr>
        </p:nvSpPr>
        <p:spPr>
          <a:xfrm>
            <a:off x="306000"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0">
            <a:extLst>
              <a:ext uri="{FF2B5EF4-FFF2-40B4-BE49-F238E27FC236}">
                <a16:creationId xmlns:a16="http://schemas.microsoft.com/office/drawing/2014/main" id="{AF05B865-2F1E-C1E5-0BB5-B11012C02ED1}"/>
              </a:ext>
            </a:extLst>
          </p:cNvPr>
          <p:cNvSpPr>
            <a:spLocks noGrp="1"/>
          </p:cNvSpPr>
          <p:nvPr>
            <p:ph sz="quarter" idx="34"/>
          </p:nvPr>
        </p:nvSpPr>
        <p:spPr>
          <a:xfrm>
            <a:off x="3275188"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0">
            <a:extLst>
              <a:ext uri="{FF2B5EF4-FFF2-40B4-BE49-F238E27FC236}">
                <a16:creationId xmlns:a16="http://schemas.microsoft.com/office/drawing/2014/main" id="{7A5764F1-3C53-6281-CCB1-2A18F45FCCA3}"/>
              </a:ext>
            </a:extLst>
          </p:cNvPr>
          <p:cNvSpPr>
            <a:spLocks noGrp="1"/>
          </p:cNvSpPr>
          <p:nvPr>
            <p:ph sz="quarter" idx="35"/>
          </p:nvPr>
        </p:nvSpPr>
        <p:spPr>
          <a:xfrm>
            <a:off x="6244376"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0">
            <a:extLst>
              <a:ext uri="{FF2B5EF4-FFF2-40B4-BE49-F238E27FC236}">
                <a16:creationId xmlns:a16="http://schemas.microsoft.com/office/drawing/2014/main" id="{49D391EC-CEA9-5ABA-B420-504E1AB31B49}"/>
              </a:ext>
            </a:extLst>
          </p:cNvPr>
          <p:cNvSpPr>
            <a:spLocks noGrp="1"/>
          </p:cNvSpPr>
          <p:nvPr>
            <p:ph sz="quarter" idx="36"/>
          </p:nvPr>
        </p:nvSpPr>
        <p:spPr>
          <a:xfrm>
            <a:off x="9213563"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10">
            <a:extLst>
              <a:ext uri="{FF2B5EF4-FFF2-40B4-BE49-F238E27FC236}">
                <a16:creationId xmlns:a16="http://schemas.microsoft.com/office/drawing/2014/main" id="{D80CA8CC-35F9-4E5D-CEFF-FFED7B4CC1CE}"/>
              </a:ext>
            </a:extLst>
          </p:cNvPr>
          <p:cNvSpPr>
            <a:spLocks noGrp="1"/>
          </p:cNvSpPr>
          <p:nvPr>
            <p:ph sz="quarter" idx="37"/>
          </p:nvPr>
        </p:nvSpPr>
        <p:spPr>
          <a:xfrm>
            <a:off x="306000"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8" name="Content Placeholder 10">
            <a:extLst>
              <a:ext uri="{FF2B5EF4-FFF2-40B4-BE49-F238E27FC236}">
                <a16:creationId xmlns:a16="http://schemas.microsoft.com/office/drawing/2014/main" id="{AA84CE72-49DB-646F-640B-11161F259E28}"/>
              </a:ext>
            </a:extLst>
          </p:cNvPr>
          <p:cNvSpPr>
            <a:spLocks noGrp="1"/>
          </p:cNvSpPr>
          <p:nvPr>
            <p:ph sz="quarter" idx="38"/>
          </p:nvPr>
        </p:nvSpPr>
        <p:spPr>
          <a:xfrm>
            <a:off x="3275188"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9" name="Content Placeholder 10">
            <a:extLst>
              <a:ext uri="{FF2B5EF4-FFF2-40B4-BE49-F238E27FC236}">
                <a16:creationId xmlns:a16="http://schemas.microsoft.com/office/drawing/2014/main" id="{684CA9D3-CE55-1843-B89E-05DDE288A85C}"/>
              </a:ext>
            </a:extLst>
          </p:cNvPr>
          <p:cNvSpPr>
            <a:spLocks noGrp="1"/>
          </p:cNvSpPr>
          <p:nvPr>
            <p:ph sz="quarter" idx="39"/>
          </p:nvPr>
        </p:nvSpPr>
        <p:spPr>
          <a:xfrm>
            <a:off x="6244376"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30" name="Content Placeholder 10">
            <a:extLst>
              <a:ext uri="{FF2B5EF4-FFF2-40B4-BE49-F238E27FC236}">
                <a16:creationId xmlns:a16="http://schemas.microsoft.com/office/drawing/2014/main" id="{9476D0AA-454A-3712-44E7-996FE4344CBE}"/>
              </a:ext>
            </a:extLst>
          </p:cNvPr>
          <p:cNvSpPr>
            <a:spLocks noGrp="1"/>
          </p:cNvSpPr>
          <p:nvPr>
            <p:ph sz="quarter" idx="40"/>
          </p:nvPr>
        </p:nvSpPr>
        <p:spPr>
          <a:xfrm>
            <a:off x="9213563"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517091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600">
                <a:solidFill>
                  <a:schemeClr val="tx2"/>
                </a:solidFill>
              </a:defRPr>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881950516"/>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3604345"/>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23C6B-F584-EFF0-D4B2-F50D4DEE6D6D}"/>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0E8608B-C9BE-0115-D98A-80D843DB3C2B}"/>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C8BE60D8-D1AB-0B88-66B3-B28585C5AA28}"/>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a:t>Click to edit Master text styles</a:t>
            </a:r>
          </a:p>
        </p:txBody>
      </p:sp>
    </p:spTree>
    <p:extLst>
      <p:ext uri="{BB962C8B-B14F-4D97-AF65-F5344CB8AC3E}">
        <p14:creationId xmlns:p14="http://schemas.microsoft.com/office/powerpoint/2010/main" val="162348251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7ECD2A33-8FED-378E-7CD7-17B365A7EE5E}"/>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C4581165-1F65-1CE8-67D1-821449075D53}"/>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BEC5859-8CFE-67C8-1FC8-66D5E71B983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18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851247175"/>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F48DD7C-67A5-E10B-0AF2-DA4BFF2AE9A0}"/>
              </a:ext>
            </a:extLst>
          </p:cNvPr>
          <p:cNvSpPr>
            <a:spLocks noGrp="1"/>
          </p:cNvSpPr>
          <p:nvPr>
            <p:ph type="pic" sz="quarter" idx="25"/>
          </p:nvPr>
        </p:nvSpPr>
        <p:spPr>
          <a:xfrm>
            <a:off x="-1" y="-1"/>
            <a:ext cx="12192000" cy="1469635"/>
          </a:xfrm>
          <a:solidFill>
            <a:schemeClr val="bg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306000" y="1785600"/>
            <a:ext cx="1158120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Text Placeholder 3">
            <a:extLst>
              <a:ext uri="{FF2B5EF4-FFF2-40B4-BE49-F238E27FC236}">
                <a16:creationId xmlns:a16="http://schemas.microsoft.com/office/drawing/2014/main" id="{CFDE66CE-99A5-0DBE-043B-44C825585F02}"/>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
        <p:nvSpPr>
          <p:cNvPr id="17" name="Picture Placeholder 10">
            <a:extLst>
              <a:ext uri="{FF2B5EF4-FFF2-40B4-BE49-F238E27FC236}">
                <a16:creationId xmlns:a16="http://schemas.microsoft.com/office/drawing/2014/main" id="{2E2DDF0B-6A6A-7D28-2C33-AD6F3529DA23}"/>
              </a:ext>
            </a:extLst>
          </p:cNvPr>
          <p:cNvSpPr>
            <a:spLocks noGrp="1"/>
          </p:cNvSpPr>
          <p:nvPr>
            <p:ph type="pic" sz="quarter" idx="24"/>
          </p:nvPr>
        </p:nvSpPr>
        <p:spPr>
          <a:xfrm>
            <a:off x="306388" y="229293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8" name="Straight Connector 17">
            <a:extLst>
              <a:ext uri="{FF2B5EF4-FFF2-40B4-BE49-F238E27FC236}">
                <a16:creationId xmlns:a16="http://schemas.microsoft.com/office/drawing/2014/main" id="{26507794-44F3-B0ED-A5BF-66CE83AFA18F}"/>
              </a:ext>
            </a:extLst>
          </p:cNvPr>
          <p:cNvCxnSpPr>
            <a:cxnSpLocks/>
          </p:cNvCxnSpPr>
          <p:nvPr userDrawn="1"/>
        </p:nvCxnSpPr>
        <p:spPr>
          <a:xfrm>
            <a:off x="1352550" y="2970374"/>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E0A5502A-4E57-0FE1-3518-161AED573E90}"/>
              </a:ext>
            </a:extLst>
          </p:cNvPr>
          <p:cNvSpPr>
            <a:spLocks noGrp="1"/>
          </p:cNvSpPr>
          <p:nvPr>
            <p:ph type="body" sz="quarter" idx="27" hasCustomPrompt="1"/>
          </p:nvPr>
        </p:nvSpPr>
        <p:spPr>
          <a:xfrm>
            <a:off x="1352550" y="2292934"/>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4FDDF05A-7D11-3741-89DD-96B583D2A8AD}"/>
              </a:ext>
            </a:extLst>
          </p:cNvPr>
          <p:cNvSpPr>
            <a:spLocks noGrp="1"/>
          </p:cNvSpPr>
          <p:nvPr>
            <p:ph type="body" sz="quarter" idx="28" hasCustomPrompt="1"/>
          </p:nvPr>
        </p:nvSpPr>
        <p:spPr>
          <a:xfrm>
            <a:off x="1352550" y="2580934"/>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Text Placeholder 12">
            <a:extLst>
              <a:ext uri="{FF2B5EF4-FFF2-40B4-BE49-F238E27FC236}">
                <a16:creationId xmlns:a16="http://schemas.microsoft.com/office/drawing/2014/main" id="{5F8B73E0-4C44-BCD3-0080-9196A872F975}"/>
              </a:ext>
            </a:extLst>
          </p:cNvPr>
          <p:cNvSpPr>
            <a:spLocks noGrp="1"/>
          </p:cNvSpPr>
          <p:nvPr>
            <p:ph type="body" sz="quarter" idx="29" hasCustomPrompt="1"/>
          </p:nvPr>
        </p:nvSpPr>
        <p:spPr>
          <a:xfrm>
            <a:off x="6238184" y="2292934"/>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22" name="Text Placeholder 12">
            <a:extLst>
              <a:ext uri="{FF2B5EF4-FFF2-40B4-BE49-F238E27FC236}">
                <a16:creationId xmlns:a16="http://schemas.microsoft.com/office/drawing/2014/main" id="{57D5F885-ED48-3355-6593-64BB6D4E68F8}"/>
              </a:ext>
            </a:extLst>
          </p:cNvPr>
          <p:cNvSpPr>
            <a:spLocks noGrp="1"/>
          </p:cNvSpPr>
          <p:nvPr>
            <p:ph type="body" sz="quarter" idx="30" hasCustomPrompt="1"/>
          </p:nvPr>
        </p:nvSpPr>
        <p:spPr>
          <a:xfrm>
            <a:off x="6238184" y="2580934"/>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3" name="Text Placeholder 24">
            <a:extLst>
              <a:ext uri="{FF2B5EF4-FFF2-40B4-BE49-F238E27FC236}">
                <a16:creationId xmlns:a16="http://schemas.microsoft.com/office/drawing/2014/main" id="{79B6BD4E-DCC2-C12E-F549-8A16B4928221}"/>
              </a:ext>
            </a:extLst>
          </p:cNvPr>
          <p:cNvSpPr>
            <a:spLocks noGrp="1"/>
          </p:cNvSpPr>
          <p:nvPr>
            <p:ph type="body" sz="quarter" idx="31"/>
          </p:nvPr>
        </p:nvSpPr>
        <p:spPr>
          <a:xfrm>
            <a:off x="1352550" y="3085917"/>
            <a:ext cx="7884583" cy="315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4">
            <a:extLst>
              <a:ext uri="{FF2B5EF4-FFF2-40B4-BE49-F238E27FC236}">
                <a16:creationId xmlns:a16="http://schemas.microsoft.com/office/drawing/2014/main" id="{101AE9EA-1250-8A8F-6238-DBCD7657306E}"/>
              </a:ext>
            </a:extLst>
          </p:cNvPr>
          <p:cNvSpPr>
            <a:spLocks noGrp="1"/>
          </p:cNvSpPr>
          <p:nvPr>
            <p:ph type="body" sz="quarter" idx="32"/>
          </p:nvPr>
        </p:nvSpPr>
        <p:spPr>
          <a:xfrm>
            <a:off x="9383295" y="3085917"/>
            <a:ext cx="2502318" cy="315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27291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635250"/>
            <a:ext cx="56484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635250"/>
            <a:ext cx="56484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244590453"/>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7884583" cy="4184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4">
            <a:extLst>
              <a:ext uri="{FF2B5EF4-FFF2-40B4-BE49-F238E27FC236}">
                <a16:creationId xmlns:a16="http://schemas.microsoft.com/office/drawing/2014/main" id="{CCF513D9-497B-355F-498C-5D0A84AF728F}"/>
              </a:ext>
            </a:extLst>
          </p:cNvPr>
          <p:cNvSpPr>
            <a:spLocks noGrp="1"/>
          </p:cNvSpPr>
          <p:nvPr>
            <p:ph type="body" sz="quarter" idx="32"/>
          </p:nvPr>
        </p:nvSpPr>
        <p:spPr>
          <a:xfrm>
            <a:off x="9383294" y="2052982"/>
            <a:ext cx="2502319" cy="4184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57577"/>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300621"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1352550"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1352550"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300622" y="2491122"/>
            <a:ext cx="3796880" cy="3746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4">
            <a:extLst>
              <a:ext uri="{FF2B5EF4-FFF2-40B4-BE49-F238E27FC236}">
                <a16:creationId xmlns:a16="http://schemas.microsoft.com/office/drawing/2014/main" id="{CCF513D9-497B-355F-498C-5D0A84AF728F}"/>
              </a:ext>
            </a:extLst>
          </p:cNvPr>
          <p:cNvSpPr>
            <a:spLocks noGrp="1"/>
          </p:cNvSpPr>
          <p:nvPr>
            <p:ph type="body" sz="quarter" idx="32"/>
          </p:nvPr>
        </p:nvSpPr>
        <p:spPr>
          <a:xfrm>
            <a:off x="4243663" y="2491122"/>
            <a:ext cx="1710737" cy="3746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0">
            <a:extLst>
              <a:ext uri="{FF2B5EF4-FFF2-40B4-BE49-F238E27FC236}">
                <a16:creationId xmlns:a16="http://schemas.microsoft.com/office/drawing/2014/main" id="{D342CF67-0B2A-F57A-720A-B92ACF230DFA}"/>
              </a:ext>
            </a:extLst>
          </p:cNvPr>
          <p:cNvSpPr>
            <a:spLocks noGrp="1"/>
          </p:cNvSpPr>
          <p:nvPr>
            <p:ph type="pic" sz="quarter" idx="33"/>
          </p:nvPr>
        </p:nvSpPr>
        <p:spPr>
          <a:xfrm>
            <a:off x="6237600"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3" name="Straight Connector 12">
            <a:extLst>
              <a:ext uri="{FF2B5EF4-FFF2-40B4-BE49-F238E27FC236}">
                <a16:creationId xmlns:a16="http://schemas.microsoft.com/office/drawing/2014/main" id="{A62D13EF-4B7C-F1C4-3FF3-22A2E8A55FCC}"/>
              </a:ext>
            </a:extLst>
          </p:cNvPr>
          <p:cNvCxnSpPr>
            <a:cxnSpLocks/>
          </p:cNvCxnSpPr>
          <p:nvPr userDrawn="1"/>
        </p:nvCxnSpPr>
        <p:spPr>
          <a:xfrm>
            <a:off x="6231833"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2F97845E-B876-449B-EA27-1193AB4CD0C7}"/>
              </a:ext>
            </a:extLst>
          </p:cNvPr>
          <p:cNvSpPr>
            <a:spLocks noGrp="1"/>
          </p:cNvSpPr>
          <p:nvPr>
            <p:ph type="body" sz="quarter" idx="34" hasCustomPrompt="1"/>
          </p:nvPr>
        </p:nvSpPr>
        <p:spPr>
          <a:xfrm>
            <a:off x="7283762"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23333DD0-3D92-EB98-BCC6-1B68E155A9D8}"/>
              </a:ext>
            </a:extLst>
          </p:cNvPr>
          <p:cNvSpPr>
            <a:spLocks noGrp="1"/>
          </p:cNvSpPr>
          <p:nvPr>
            <p:ph type="body" sz="quarter" idx="35" hasCustomPrompt="1"/>
          </p:nvPr>
        </p:nvSpPr>
        <p:spPr>
          <a:xfrm>
            <a:off x="7283762"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Text Placeholder 12">
            <a:extLst>
              <a:ext uri="{FF2B5EF4-FFF2-40B4-BE49-F238E27FC236}">
                <a16:creationId xmlns:a16="http://schemas.microsoft.com/office/drawing/2014/main" id="{CA921796-E193-1DC8-AEDC-FF24F6E0C859}"/>
              </a:ext>
            </a:extLst>
          </p:cNvPr>
          <p:cNvSpPr>
            <a:spLocks noGrp="1"/>
          </p:cNvSpPr>
          <p:nvPr>
            <p:ph type="body" sz="quarter" idx="36" hasCustomPrompt="1"/>
          </p:nvPr>
        </p:nvSpPr>
        <p:spPr>
          <a:xfrm>
            <a:off x="7283762"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9" name="Text Placeholder 12">
            <a:extLst>
              <a:ext uri="{FF2B5EF4-FFF2-40B4-BE49-F238E27FC236}">
                <a16:creationId xmlns:a16="http://schemas.microsoft.com/office/drawing/2014/main" id="{AA15CF17-1883-39FA-8DDB-58E89F29FA0C}"/>
              </a:ext>
            </a:extLst>
          </p:cNvPr>
          <p:cNvSpPr>
            <a:spLocks noGrp="1"/>
          </p:cNvSpPr>
          <p:nvPr>
            <p:ph type="body" sz="quarter" idx="37" hasCustomPrompt="1"/>
          </p:nvPr>
        </p:nvSpPr>
        <p:spPr>
          <a:xfrm>
            <a:off x="7283762"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0" name="Text Placeholder 24">
            <a:extLst>
              <a:ext uri="{FF2B5EF4-FFF2-40B4-BE49-F238E27FC236}">
                <a16:creationId xmlns:a16="http://schemas.microsoft.com/office/drawing/2014/main" id="{DE25253D-751E-6F02-AFC5-2FF3D4F17979}"/>
              </a:ext>
            </a:extLst>
          </p:cNvPr>
          <p:cNvSpPr>
            <a:spLocks noGrp="1"/>
          </p:cNvSpPr>
          <p:nvPr>
            <p:ph type="body" sz="quarter" idx="38"/>
          </p:nvPr>
        </p:nvSpPr>
        <p:spPr>
          <a:xfrm>
            <a:off x="6231834" y="2491122"/>
            <a:ext cx="3796880" cy="3746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4">
            <a:extLst>
              <a:ext uri="{FF2B5EF4-FFF2-40B4-BE49-F238E27FC236}">
                <a16:creationId xmlns:a16="http://schemas.microsoft.com/office/drawing/2014/main" id="{901B7FC0-DB51-9943-CC55-C88652F0B568}"/>
              </a:ext>
            </a:extLst>
          </p:cNvPr>
          <p:cNvSpPr>
            <a:spLocks noGrp="1"/>
          </p:cNvSpPr>
          <p:nvPr>
            <p:ph type="body" sz="quarter" idx="39"/>
          </p:nvPr>
        </p:nvSpPr>
        <p:spPr>
          <a:xfrm>
            <a:off x="10174875" y="2491122"/>
            <a:ext cx="1710737" cy="3746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080901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300621"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1352550"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1352550"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300622" y="2491122"/>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0">
            <a:extLst>
              <a:ext uri="{FF2B5EF4-FFF2-40B4-BE49-F238E27FC236}">
                <a16:creationId xmlns:a16="http://schemas.microsoft.com/office/drawing/2014/main" id="{D342CF67-0B2A-F57A-720A-B92ACF230DFA}"/>
              </a:ext>
            </a:extLst>
          </p:cNvPr>
          <p:cNvSpPr>
            <a:spLocks noGrp="1"/>
          </p:cNvSpPr>
          <p:nvPr>
            <p:ph type="pic" sz="quarter" idx="33"/>
          </p:nvPr>
        </p:nvSpPr>
        <p:spPr>
          <a:xfrm>
            <a:off x="6237600"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3" name="Straight Connector 12">
            <a:extLst>
              <a:ext uri="{FF2B5EF4-FFF2-40B4-BE49-F238E27FC236}">
                <a16:creationId xmlns:a16="http://schemas.microsoft.com/office/drawing/2014/main" id="{A62D13EF-4B7C-F1C4-3FF3-22A2E8A55FCC}"/>
              </a:ext>
            </a:extLst>
          </p:cNvPr>
          <p:cNvCxnSpPr>
            <a:cxnSpLocks/>
          </p:cNvCxnSpPr>
          <p:nvPr userDrawn="1"/>
        </p:nvCxnSpPr>
        <p:spPr>
          <a:xfrm>
            <a:off x="6231833"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2F97845E-B876-449B-EA27-1193AB4CD0C7}"/>
              </a:ext>
            </a:extLst>
          </p:cNvPr>
          <p:cNvSpPr>
            <a:spLocks noGrp="1"/>
          </p:cNvSpPr>
          <p:nvPr>
            <p:ph type="body" sz="quarter" idx="34" hasCustomPrompt="1"/>
          </p:nvPr>
        </p:nvSpPr>
        <p:spPr>
          <a:xfrm>
            <a:off x="7283762"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23333DD0-3D92-EB98-BCC6-1B68E155A9D8}"/>
              </a:ext>
            </a:extLst>
          </p:cNvPr>
          <p:cNvSpPr>
            <a:spLocks noGrp="1"/>
          </p:cNvSpPr>
          <p:nvPr>
            <p:ph type="body" sz="quarter" idx="35" hasCustomPrompt="1"/>
          </p:nvPr>
        </p:nvSpPr>
        <p:spPr>
          <a:xfrm>
            <a:off x="7283762"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Text Placeholder 12">
            <a:extLst>
              <a:ext uri="{FF2B5EF4-FFF2-40B4-BE49-F238E27FC236}">
                <a16:creationId xmlns:a16="http://schemas.microsoft.com/office/drawing/2014/main" id="{CA921796-E193-1DC8-AEDC-FF24F6E0C859}"/>
              </a:ext>
            </a:extLst>
          </p:cNvPr>
          <p:cNvSpPr>
            <a:spLocks noGrp="1"/>
          </p:cNvSpPr>
          <p:nvPr>
            <p:ph type="body" sz="quarter" idx="36" hasCustomPrompt="1"/>
          </p:nvPr>
        </p:nvSpPr>
        <p:spPr>
          <a:xfrm>
            <a:off x="7283762"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19" name="Text Placeholder 12">
            <a:extLst>
              <a:ext uri="{FF2B5EF4-FFF2-40B4-BE49-F238E27FC236}">
                <a16:creationId xmlns:a16="http://schemas.microsoft.com/office/drawing/2014/main" id="{AA15CF17-1883-39FA-8DDB-58E89F29FA0C}"/>
              </a:ext>
            </a:extLst>
          </p:cNvPr>
          <p:cNvSpPr>
            <a:spLocks noGrp="1"/>
          </p:cNvSpPr>
          <p:nvPr>
            <p:ph type="body" sz="quarter" idx="37" hasCustomPrompt="1"/>
          </p:nvPr>
        </p:nvSpPr>
        <p:spPr>
          <a:xfrm>
            <a:off x="7283762"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20" name="Text Placeholder 24">
            <a:extLst>
              <a:ext uri="{FF2B5EF4-FFF2-40B4-BE49-F238E27FC236}">
                <a16:creationId xmlns:a16="http://schemas.microsoft.com/office/drawing/2014/main" id="{DE25253D-751E-6F02-AFC5-2FF3D4F17979}"/>
              </a:ext>
            </a:extLst>
          </p:cNvPr>
          <p:cNvSpPr>
            <a:spLocks noGrp="1"/>
          </p:cNvSpPr>
          <p:nvPr>
            <p:ph type="body" sz="quarter" idx="38"/>
          </p:nvPr>
        </p:nvSpPr>
        <p:spPr>
          <a:xfrm>
            <a:off x="6231834" y="2491122"/>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10">
            <a:extLst>
              <a:ext uri="{FF2B5EF4-FFF2-40B4-BE49-F238E27FC236}">
                <a16:creationId xmlns:a16="http://schemas.microsoft.com/office/drawing/2014/main" id="{C71E0F50-E84D-F195-C012-50FB4F7776A8}"/>
              </a:ext>
            </a:extLst>
          </p:cNvPr>
          <p:cNvSpPr>
            <a:spLocks noGrp="1"/>
          </p:cNvSpPr>
          <p:nvPr>
            <p:ph type="pic" sz="quarter" idx="39"/>
          </p:nvPr>
        </p:nvSpPr>
        <p:spPr>
          <a:xfrm>
            <a:off x="306388" y="3588013"/>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22" name="Straight Connector 21">
            <a:extLst>
              <a:ext uri="{FF2B5EF4-FFF2-40B4-BE49-F238E27FC236}">
                <a16:creationId xmlns:a16="http://schemas.microsoft.com/office/drawing/2014/main" id="{D712C6CD-E161-0CEB-60E9-37717657E473}"/>
              </a:ext>
            </a:extLst>
          </p:cNvPr>
          <p:cNvCxnSpPr>
            <a:cxnSpLocks/>
          </p:cNvCxnSpPr>
          <p:nvPr userDrawn="1"/>
        </p:nvCxnSpPr>
        <p:spPr>
          <a:xfrm>
            <a:off x="300621" y="4726040"/>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2EB8E130-80AC-ACCF-6D11-59445A38571B}"/>
              </a:ext>
            </a:extLst>
          </p:cNvPr>
          <p:cNvSpPr>
            <a:spLocks noGrp="1"/>
          </p:cNvSpPr>
          <p:nvPr>
            <p:ph type="body" sz="quarter" idx="40" hasCustomPrompt="1"/>
          </p:nvPr>
        </p:nvSpPr>
        <p:spPr>
          <a:xfrm>
            <a:off x="1352550" y="3588013"/>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4" name="Text Placeholder 12">
            <a:extLst>
              <a:ext uri="{FF2B5EF4-FFF2-40B4-BE49-F238E27FC236}">
                <a16:creationId xmlns:a16="http://schemas.microsoft.com/office/drawing/2014/main" id="{52FAFBA5-A254-B2B9-AA13-1487DFC5831C}"/>
              </a:ext>
            </a:extLst>
          </p:cNvPr>
          <p:cNvSpPr>
            <a:spLocks noGrp="1"/>
          </p:cNvSpPr>
          <p:nvPr>
            <p:ph type="body" sz="quarter" idx="41" hasCustomPrompt="1"/>
          </p:nvPr>
        </p:nvSpPr>
        <p:spPr>
          <a:xfrm>
            <a:off x="1352550" y="3876013"/>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6" name="Text Placeholder 12">
            <a:extLst>
              <a:ext uri="{FF2B5EF4-FFF2-40B4-BE49-F238E27FC236}">
                <a16:creationId xmlns:a16="http://schemas.microsoft.com/office/drawing/2014/main" id="{666A3056-642B-F1CC-9F1A-CEADD7EDC469}"/>
              </a:ext>
            </a:extLst>
          </p:cNvPr>
          <p:cNvSpPr>
            <a:spLocks noGrp="1"/>
          </p:cNvSpPr>
          <p:nvPr>
            <p:ph type="body" sz="quarter" idx="42" hasCustomPrompt="1"/>
          </p:nvPr>
        </p:nvSpPr>
        <p:spPr>
          <a:xfrm>
            <a:off x="1352550" y="4168040"/>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7" name="Text Placeholder 12">
            <a:extLst>
              <a:ext uri="{FF2B5EF4-FFF2-40B4-BE49-F238E27FC236}">
                <a16:creationId xmlns:a16="http://schemas.microsoft.com/office/drawing/2014/main" id="{EF1E136E-C7F8-0054-9F1C-D6288FD1D2BA}"/>
              </a:ext>
            </a:extLst>
          </p:cNvPr>
          <p:cNvSpPr>
            <a:spLocks noGrp="1"/>
          </p:cNvSpPr>
          <p:nvPr>
            <p:ph type="body" sz="quarter" idx="43" hasCustomPrompt="1"/>
          </p:nvPr>
        </p:nvSpPr>
        <p:spPr>
          <a:xfrm>
            <a:off x="1352550" y="4456040"/>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28" name="Text Placeholder 24">
            <a:extLst>
              <a:ext uri="{FF2B5EF4-FFF2-40B4-BE49-F238E27FC236}">
                <a16:creationId xmlns:a16="http://schemas.microsoft.com/office/drawing/2014/main" id="{FF7B8A48-3295-261E-9234-849D65A32440}"/>
              </a:ext>
            </a:extLst>
          </p:cNvPr>
          <p:cNvSpPr>
            <a:spLocks noGrp="1"/>
          </p:cNvSpPr>
          <p:nvPr>
            <p:ph type="body" sz="quarter" idx="44"/>
          </p:nvPr>
        </p:nvSpPr>
        <p:spPr>
          <a:xfrm>
            <a:off x="300622" y="4819135"/>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Picture Placeholder 10">
            <a:extLst>
              <a:ext uri="{FF2B5EF4-FFF2-40B4-BE49-F238E27FC236}">
                <a16:creationId xmlns:a16="http://schemas.microsoft.com/office/drawing/2014/main" id="{2D0D16DF-01E3-820C-9C34-DAE62DA3645B}"/>
              </a:ext>
            </a:extLst>
          </p:cNvPr>
          <p:cNvSpPr>
            <a:spLocks noGrp="1"/>
          </p:cNvSpPr>
          <p:nvPr>
            <p:ph type="pic" sz="quarter" idx="45"/>
          </p:nvPr>
        </p:nvSpPr>
        <p:spPr>
          <a:xfrm>
            <a:off x="6237600" y="3588013"/>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30" name="Straight Connector 29">
            <a:extLst>
              <a:ext uri="{FF2B5EF4-FFF2-40B4-BE49-F238E27FC236}">
                <a16:creationId xmlns:a16="http://schemas.microsoft.com/office/drawing/2014/main" id="{B7ED044A-8FEA-85D1-FEE6-29F293D1DE86}"/>
              </a:ext>
            </a:extLst>
          </p:cNvPr>
          <p:cNvCxnSpPr>
            <a:cxnSpLocks/>
          </p:cNvCxnSpPr>
          <p:nvPr userDrawn="1"/>
        </p:nvCxnSpPr>
        <p:spPr>
          <a:xfrm>
            <a:off x="6231833" y="4726040"/>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 Placeholder 12">
            <a:extLst>
              <a:ext uri="{FF2B5EF4-FFF2-40B4-BE49-F238E27FC236}">
                <a16:creationId xmlns:a16="http://schemas.microsoft.com/office/drawing/2014/main" id="{125D7D83-3A34-D3CD-88F1-58D33217B299}"/>
              </a:ext>
            </a:extLst>
          </p:cNvPr>
          <p:cNvSpPr>
            <a:spLocks noGrp="1"/>
          </p:cNvSpPr>
          <p:nvPr>
            <p:ph type="body" sz="quarter" idx="46" hasCustomPrompt="1"/>
          </p:nvPr>
        </p:nvSpPr>
        <p:spPr>
          <a:xfrm>
            <a:off x="7283762" y="3588013"/>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32" name="Text Placeholder 12">
            <a:extLst>
              <a:ext uri="{FF2B5EF4-FFF2-40B4-BE49-F238E27FC236}">
                <a16:creationId xmlns:a16="http://schemas.microsoft.com/office/drawing/2014/main" id="{A40B8F2D-9A21-36C5-F3E8-D42D2DF7298E}"/>
              </a:ext>
            </a:extLst>
          </p:cNvPr>
          <p:cNvSpPr>
            <a:spLocks noGrp="1"/>
          </p:cNvSpPr>
          <p:nvPr>
            <p:ph type="body" sz="quarter" idx="47" hasCustomPrompt="1"/>
          </p:nvPr>
        </p:nvSpPr>
        <p:spPr>
          <a:xfrm>
            <a:off x="7283762" y="3876013"/>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33" name="Text Placeholder 12">
            <a:extLst>
              <a:ext uri="{FF2B5EF4-FFF2-40B4-BE49-F238E27FC236}">
                <a16:creationId xmlns:a16="http://schemas.microsoft.com/office/drawing/2014/main" id="{A54203E8-06CB-B09D-07D2-206AF1D11F71}"/>
              </a:ext>
            </a:extLst>
          </p:cNvPr>
          <p:cNvSpPr>
            <a:spLocks noGrp="1"/>
          </p:cNvSpPr>
          <p:nvPr>
            <p:ph type="body" sz="quarter" idx="48" hasCustomPrompt="1"/>
          </p:nvPr>
        </p:nvSpPr>
        <p:spPr>
          <a:xfrm>
            <a:off x="7283762" y="4168040"/>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34" name="Text Placeholder 12">
            <a:extLst>
              <a:ext uri="{FF2B5EF4-FFF2-40B4-BE49-F238E27FC236}">
                <a16:creationId xmlns:a16="http://schemas.microsoft.com/office/drawing/2014/main" id="{AC436EBA-1508-4800-7F6E-F9F9547ADFE8}"/>
              </a:ext>
            </a:extLst>
          </p:cNvPr>
          <p:cNvSpPr>
            <a:spLocks noGrp="1"/>
          </p:cNvSpPr>
          <p:nvPr>
            <p:ph type="body" sz="quarter" idx="49" hasCustomPrompt="1"/>
          </p:nvPr>
        </p:nvSpPr>
        <p:spPr>
          <a:xfrm>
            <a:off x="7283762" y="4456040"/>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35" name="Text Placeholder 24">
            <a:extLst>
              <a:ext uri="{FF2B5EF4-FFF2-40B4-BE49-F238E27FC236}">
                <a16:creationId xmlns:a16="http://schemas.microsoft.com/office/drawing/2014/main" id="{09BF06CA-02FC-54FB-C4C9-1096240F6BFA}"/>
              </a:ext>
            </a:extLst>
          </p:cNvPr>
          <p:cNvSpPr>
            <a:spLocks noGrp="1"/>
          </p:cNvSpPr>
          <p:nvPr>
            <p:ph type="body" sz="quarter" idx="50"/>
          </p:nvPr>
        </p:nvSpPr>
        <p:spPr>
          <a:xfrm>
            <a:off x="6231834" y="4819135"/>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4414252"/>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6400800"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1E5C39CC-12F0-243C-E79C-57F054AE9789}"/>
              </a:ext>
            </a:extLst>
          </p:cNvPr>
          <p:cNvSpPr txBox="1"/>
          <p:nvPr userDrawn="1"/>
        </p:nvSpPr>
        <p:spPr>
          <a:xfrm>
            <a:off x="304800" y="4536000"/>
            <a:ext cx="5791200" cy="1137600"/>
          </a:xfrm>
          <a:prstGeom prst="rect">
            <a:avLst/>
          </a:prstGeom>
          <a:noFill/>
        </p:spPr>
        <p:txBody>
          <a:bodyPr wrap="square" lIns="0" tIns="0" rIns="0" bIns="0" numCol="1" spcCol="144000" rtlCol="0">
            <a:noAutofit/>
          </a:bodyPr>
          <a:lstStyle/>
          <a:p>
            <a:pPr>
              <a:lnSpc>
                <a:spcPct val="107000"/>
              </a:lnSpc>
              <a:spcAft>
                <a:spcPts val="800"/>
              </a:spcAft>
            </a:pPr>
            <a:r>
              <a:rPr lang="en-GB" sz="1000" kern="100">
                <a:effectLst/>
                <a:latin typeface="+mj-lt"/>
                <a:ea typeface="Aptos" panose="020B0004020202020204" pitchFamily="34" charset="0"/>
                <a:cs typeface="Times New Roman" panose="02020603050405020304" pitchFamily="18" charset="0"/>
              </a:rPr>
              <a:t>Forvis Mazars Group SC is an independent member of Forvis Mazars Global, a leading professional services network. Operating as an internationally integrated partnership in over 100 countries and territories, Forvis Mazars Group specialises in audit, tax and advisory services. The partnership draws on the expertise and cultural understanding of over 35,0000 professionals across the globe to assist clients of all sizes at every stage in their development. Forvis Mazars in </a:t>
            </a:r>
            <a:r>
              <a:rPr lang="en-GB" sz="1000" kern="100">
                <a:solidFill>
                  <a:srgbClr val="FF0000"/>
                </a:solidFill>
                <a:effectLst/>
                <a:latin typeface="+mj-lt"/>
                <a:ea typeface="Aptos" panose="020B0004020202020204" pitchFamily="34" charset="0"/>
                <a:cs typeface="Times New Roman" panose="02020603050405020304" pitchFamily="18" charset="0"/>
              </a:rPr>
              <a:t>[COUNTRY] </a:t>
            </a:r>
            <a:r>
              <a:rPr lang="en-GB" sz="1000" kern="100">
                <a:effectLst/>
                <a:latin typeface="+mj-lt"/>
                <a:ea typeface="Aptos" panose="020B0004020202020204" pitchFamily="34" charset="0"/>
                <a:cs typeface="Times New Roman" panose="02020603050405020304" pitchFamily="18" charset="0"/>
              </a:rPr>
              <a:t>is part of the Forvis Mazars Group SC. Visit forvismazars.com to learn more.</a:t>
            </a:r>
          </a:p>
          <a:p>
            <a:pPr>
              <a:lnSpc>
                <a:spcPct val="107000"/>
              </a:lnSpc>
              <a:spcAft>
                <a:spcPts val="800"/>
              </a:spcAft>
            </a:pPr>
            <a:r>
              <a:rPr lang="en-GB" sz="1000" kern="100">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Forvis Mazars Group SC. </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a:t>Forvis Mazars</a:t>
            </a:r>
          </a:p>
        </p:txBody>
      </p:sp>
      <p:pic>
        <p:nvPicPr>
          <p:cNvPr id="14" name="Picture 13" descr="Blue letters on a black background&#10;&#10;Description automatically generated">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3" name="TextBox 2">
            <a:extLst>
              <a:ext uri="{FF2B5EF4-FFF2-40B4-BE49-F238E27FC236}">
                <a16:creationId xmlns:a16="http://schemas.microsoft.com/office/drawing/2014/main" id="{8B0FECF7-72DC-4349-1C60-21C542C4FA3E}"/>
              </a:ext>
            </a:extLst>
          </p:cNvPr>
          <p:cNvSpPr txBox="1"/>
          <p:nvPr userDrawn="1"/>
        </p:nvSpPr>
        <p:spPr>
          <a:xfrm>
            <a:off x="7772400" y="1260000"/>
            <a:ext cx="4119563" cy="3077766"/>
          </a:xfrm>
          <a:prstGeom prst="rect">
            <a:avLst/>
          </a:prstGeom>
          <a:noFill/>
        </p:spPr>
        <p:txBody>
          <a:bodyPr wrap="square" lIns="0" rIns="0" rtlCol="0">
            <a:noAutofit/>
          </a:bodyPr>
          <a:lstStyle/>
          <a:p>
            <a:r>
              <a:rPr lang="en-GB" sz="1400" b="1">
                <a:solidFill>
                  <a:schemeClr val="tx1"/>
                </a:solidFill>
              </a:rPr>
              <a:t>LinkedIn:</a:t>
            </a:r>
          </a:p>
          <a:p>
            <a:pPr>
              <a:spcAft>
                <a:spcPts val="1200"/>
              </a:spcAft>
            </a:pPr>
            <a:r>
              <a:rPr lang="en-GB" sz="1400" b="0">
                <a:solidFill>
                  <a:schemeClr val="tx1"/>
                </a:solidFill>
              </a:rPr>
              <a:t>www.linkedin.com/company/ForvisMazarsGroup</a:t>
            </a:r>
          </a:p>
          <a:p>
            <a:r>
              <a:rPr lang="en-GB" sz="1400" b="1">
                <a:solidFill>
                  <a:schemeClr val="tx1"/>
                </a:solidFill>
              </a:rPr>
              <a:t>Twitter:</a:t>
            </a:r>
          </a:p>
          <a:p>
            <a:pPr>
              <a:spcAft>
                <a:spcPts val="1200"/>
              </a:spcAft>
            </a:pPr>
            <a:r>
              <a:rPr lang="en-GB" sz="1400" b="0">
                <a:solidFill>
                  <a:schemeClr val="tx1"/>
                </a:solidFill>
              </a:rPr>
              <a:t>www.twitter.com/ForvisMazarsGroup</a:t>
            </a:r>
          </a:p>
          <a:p>
            <a:r>
              <a:rPr lang="en-GB" sz="1400" b="1">
                <a:solidFill>
                  <a:schemeClr val="tx1"/>
                </a:solidFill>
              </a:rPr>
              <a:t>Facebook:</a:t>
            </a:r>
          </a:p>
          <a:p>
            <a:pPr>
              <a:spcAft>
                <a:spcPts val="1200"/>
              </a:spcAft>
            </a:pPr>
            <a:r>
              <a:rPr lang="en-GB" sz="1400" b="0">
                <a:solidFill>
                  <a:schemeClr val="tx1"/>
                </a:solidFill>
              </a:rPr>
              <a:t>www.facebook.com/ForvisMazarsGroup</a:t>
            </a:r>
          </a:p>
          <a:p>
            <a:r>
              <a:rPr lang="en-GB" sz="1400" b="1">
                <a:solidFill>
                  <a:schemeClr val="tx1"/>
                </a:solidFill>
              </a:rPr>
              <a:t>Instagram:</a:t>
            </a:r>
          </a:p>
          <a:p>
            <a:pPr>
              <a:spcAft>
                <a:spcPts val="1200"/>
              </a:spcAft>
            </a:pPr>
            <a:r>
              <a:rPr lang="en-GB" sz="1400" b="0">
                <a:solidFill>
                  <a:schemeClr val="tx1"/>
                </a:solidFill>
              </a:rPr>
              <a:t>www.instagram.com/ForvisMazarsGroup</a:t>
            </a:r>
          </a:p>
          <a:p>
            <a:r>
              <a:rPr lang="en-GB" sz="1400" b="1">
                <a:solidFill>
                  <a:schemeClr val="tx1"/>
                </a:solidFill>
              </a:rPr>
              <a:t>WeChat:</a:t>
            </a:r>
          </a:p>
          <a:p>
            <a:pPr>
              <a:spcAft>
                <a:spcPts val="1200"/>
              </a:spcAft>
            </a:pPr>
            <a:r>
              <a:rPr lang="en-GB" sz="1400" b="0">
                <a:solidFill>
                  <a:schemeClr val="tx1"/>
                </a:solidFill>
              </a:rPr>
              <a:t>ID: Forvis Mazars</a:t>
            </a:r>
          </a:p>
          <a:p>
            <a:pPr>
              <a:spcAft>
                <a:spcPts val="1200"/>
              </a:spcAft>
            </a:pPr>
            <a:r>
              <a:rPr lang="en-GB" sz="1400" b="1">
                <a:solidFill>
                  <a:schemeClr val="tx1"/>
                </a:solidFill>
              </a:rPr>
              <a:t>Find out more at www.forvismazars.com</a:t>
            </a:r>
          </a:p>
          <a:p>
            <a:pPr>
              <a:spcAft>
                <a:spcPts val="1200"/>
              </a:spcAft>
            </a:pPr>
            <a:r>
              <a:rPr lang="en-GB" sz="800" b="0">
                <a:solidFill>
                  <a:schemeClr val="tx1"/>
                </a:solidFill>
              </a:rPr>
              <a:t>© Forvis Mazars 2024</a:t>
            </a:r>
          </a:p>
          <a:p>
            <a:endParaRPr lang="en-GB" sz="1400" b="0">
              <a:solidFill>
                <a:schemeClr val="tx1"/>
              </a:solidFill>
            </a:endParaRPr>
          </a:p>
        </p:txBody>
      </p:sp>
      <p:sp>
        <p:nvSpPr>
          <p:cNvPr id="6" name="TextBox 5">
            <a:extLst>
              <a:ext uri="{FF2B5EF4-FFF2-40B4-BE49-F238E27FC236}">
                <a16:creationId xmlns:a16="http://schemas.microsoft.com/office/drawing/2014/main" id="{D1365BCA-CA51-65B5-AAFA-7988DFF16AC2}"/>
              </a:ext>
            </a:extLst>
          </p:cNvPr>
          <p:cNvSpPr txBox="1"/>
          <p:nvPr userDrawn="1"/>
        </p:nvSpPr>
        <p:spPr>
          <a:xfrm>
            <a:off x="7772400" y="298800"/>
            <a:ext cx="1496051" cy="296081"/>
          </a:xfrm>
          <a:prstGeom prst="rect">
            <a:avLst/>
          </a:prstGeom>
          <a:noFill/>
        </p:spPr>
        <p:txBody>
          <a:bodyPr wrap="none" lIns="0" rIns="0" rtlCol="0" anchor="ctr">
            <a:noAutofit/>
          </a:bodyPr>
          <a:lstStyle/>
          <a:p>
            <a:r>
              <a:rPr lang="en-GB" sz="2400">
                <a:solidFill>
                  <a:schemeClr val="tx1"/>
                </a:solidFill>
              </a:rPr>
              <a:t>Follow us</a:t>
            </a:r>
          </a:p>
        </p:txBody>
      </p:sp>
    </p:spTree>
    <p:extLst>
      <p:ext uri="{BB962C8B-B14F-4D97-AF65-F5344CB8AC3E}">
        <p14:creationId xmlns:p14="http://schemas.microsoft.com/office/powerpoint/2010/main" val="39029386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solidFill>
                  <a:schemeClr val="bg1"/>
                </a:solidFill>
              </a:rPr>
              <a:t>Contact</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a:solidFill>
                  <a:schemeClr val="bg1"/>
                </a:solidFill>
              </a:rPr>
              <a:t>Forvis Mazars</a:t>
            </a:r>
          </a:p>
        </p:txBody>
      </p:sp>
      <p:pic>
        <p:nvPicPr>
          <p:cNvPr id="14" name="Picture 13">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
        <p:nvSpPr>
          <p:cNvPr id="5" name="TextBox 4">
            <a:extLst>
              <a:ext uri="{FF2B5EF4-FFF2-40B4-BE49-F238E27FC236}">
                <a16:creationId xmlns:a16="http://schemas.microsoft.com/office/drawing/2014/main" id="{98A16BCA-0F35-B35F-6C45-E59654DD7C87}"/>
              </a:ext>
            </a:extLst>
          </p:cNvPr>
          <p:cNvSpPr txBox="1"/>
          <p:nvPr userDrawn="1"/>
        </p:nvSpPr>
        <p:spPr>
          <a:xfrm>
            <a:off x="304800" y="4536000"/>
            <a:ext cx="5648399" cy="1137600"/>
          </a:xfrm>
          <a:prstGeom prst="rect">
            <a:avLst/>
          </a:prstGeom>
          <a:noFill/>
        </p:spPr>
        <p:txBody>
          <a:bodyPr wrap="square" lIns="0" tIns="0" rIns="0" bIns="0" numCol="1" spcCol="144000" rtlCol="0">
            <a:noAutofit/>
          </a:bodyPr>
          <a:lstStyle/>
          <a:p>
            <a:pPr>
              <a:lnSpc>
                <a:spcPct val="107000"/>
              </a:lnSpc>
              <a:spcAft>
                <a:spcPts val="800"/>
              </a:spcAft>
            </a:pPr>
            <a:r>
              <a:rPr lang="en-GB" sz="1000" kern="100">
                <a:solidFill>
                  <a:schemeClr val="bg1"/>
                </a:solidFill>
                <a:effectLst/>
                <a:latin typeface="+mj-lt"/>
                <a:ea typeface="Aptos" panose="020B0004020202020204" pitchFamily="34" charset="0"/>
                <a:cs typeface="Times New Roman" panose="02020603050405020304" pitchFamily="18" charset="0"/>
              </a:rPr>
              <a:t>Forvis Mazars Group SC is an independent member of Forvis Mazars Global, a leading professional services network. Operating as an internationally integrated partnership in over 100 countries and territories, Forvis Mazars Group specialises in audit, tax and advisory services. The partnership draws on the expertise and cultural understanding of over 35,0000 professionals across the globe to assist clients of all sizes at every stage in their development. Forvis Mazars in </a:t>
            </a:r>
            <a:r>
              <a:rPr lang="en-GB" sz="1000" kern="100">
                <a:solidFill>
                  <a:srgbClr val="FF0000"/>
                </a:solidFill>
                <a:effectLst/>
                <a:latin typeface="+mj-lt"/>
                <a:ea typeface="Aptos" panose="020B0004020202020204" pitchFamily="34" charset="0"/>
                <a:cs typeface="Times New Roman" panose="02020603050405020304" pitchFamily="18" charset="0"/>
              </a:rPr>
              <a:t>[COUNTRY] </a:t>
            </a:r>
            <a:r>
              <a:rPr lang="en-GB" sz="1000" kern="100">
                <a:solidFill>
                  <a:schemeClr val="bg1"/>
                </a:solidFill>
                <a:effectLst/>
                <a:latin typeface="+mj-lt"/>
                <a:ea typeface="Aptos" panose="020B0004020202020204" pitchFamily="34" charset="0"/>
                <a:cs typeface="Times New Roman" panose="02020603050405020304" pitchFamily="18" charset="0"/>
              </a:rPr>
              <a:t>is part of the Forvis Mazars Group SC. Visit forvismazars.com to learn more.</a:t>
            </a:r>
          </a:p>
          <a:p>
            <a:pPr>
              <a:lnSpc>
                <a:spcPct val="107000"/>
              </a:lnSpc>
              <a:spcAft>
                <a:spcPts val="800"/>
              </a:spcAft>
            </a:pPr>
            <a:r>
              <a:rPr lang="en-GB" sz="1000" kern="100">
                <a:solidFill>
                  <a:schemeClr val="bg1"/>
                </a:solidFill>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Forvis Mazars Group SC. </a:t>
            </a:r>
          </a:p>
        </p:txBody>
      </p:sp>
      <p:sp>
        <p:nvSpPr>
          <p:cNvPr id="6" name="Content Placeholder 8">
            <a:extLst>
              <a:ext uri="{FF2B5EF4-FFF2-40B4-BE49-F238E27FC236}">
                <a16:creationId xmlns:a16="http://schemas.microsoft.com/office/drawing/2014/main" id="{8B826133-DF9C-4AE4-3625-4928FA7CBA37}"/>
              </a:ext>
            </a:extLst>
          </p:cNvPr>
          <p:cNvSpPr>
            <a:spLocks noGrp="1"/>
          </p:cNvSpPr>
          <p:nvPr>
            <p:ph sz="quarter" idx="10"/>
          </p:nvPr>
        </p:nvSpPr>
        <p:spPr>
          <a:xfrm>
            <a:off x="304799" y="1729024"/>
            <a:ext cx="6400800" cy="2520000"/>
          </a:xfrm>
        </p:spPr>
        <p:txBody>
          <a:bodyPr tIns="0" numCol="2" spcCol="288000"/>
          <a:lstStyle>
            <a:lvl1pPr marL="0" indent="0">
              <a:spcAft>
                <a:spcPts val="0"/>
              </a:spcAft>
              <a:buNone/>
              <a:defRPr sz="1000" b="1">
                <a:solidFill>
                  <a:schemeClr val="bg1"/>
                </a:solidFill>
              </a:defRPr>
            </a:lvl1pPr>
            <a:lvl2pPr marL="0" indent="0">
              <a:spcAft>
                <a:spcPts val="0"/>
              </a:spcAft>
              <a:buNone/>
              <a:defRPr sz="1000">
                <a:solidFill>
                  <a:schemeClr val="bg1"/>
                </a:solidFill>
              </a:defRPr>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7" name="TextBox 6">
            <a:extLst>
              <a:ext uri="{FF2B5EF4-FFF2-40B4-BE49-F238E27FC236}">
                <a16:creationId xmlns:a16="http://schemas.microsoft.com/office/drawing/2014/main" id="{2C325CC1-5C39-9CC5-5AB3-E0B43B4729DA}"/>
              </a:ext>
            </a:extLst>
          </p:cNvPr>
          <p:cNvSpPr txBox="1"/>
          <p:nvPr userDrawn="1"/>
        </p:nvSpPr>
        <p:spPr>
          <a:xfrm>
            <a:off x="7772400" y="1260000"/>
            <a:ext cx="4119563" cy="3077766"/>
          </a:xfrm>
          <a:prstGeom prst="rect">
            <a:avLst/>
          </a:prstGeom>
          <a:noFill/>
        </p:spPr>
        <p:txBody>
          <a:bodyPr wrap="square" lIns="0" rIns="0" rtlCol="0">
            <a:noAutofit/>
          </a:bodyPr>
          <a:lstStyle/>
          <a:p>
            <a:r>
              <a:rPr lang="en-GB" sz="1400" b="1">
                <a:solidFill>
                  <a:schemeClr val="bg1"/>
                </a:solidFill>
              </a:rPr>
              <a:t>LinkedIn:</a:t>
            </a:r>
          </a:p>
          <a:p>
            <a:pPr>
              <a:spcAft>
                <a:spcPts val="1200"/>
              </a:spcAft>
            </a:pPr>
            <a:r>
              <a:rPr lang="en-GB" sz="1400" b="0">
                <a:solidFill>
                  <a:schemeClr val="bg1"/>
                </a:solidFill>
              </a:rPr>
              <a:t>www.linkedin.com/company/ForvisMazarsGroup</a:t>
            </a:r>
          </a:p>
          <a:p>
            <a:r>
              <a:rPr lang="en-GB" sz="1400" b="1">
                <a:solidFill>
                  <a:schemeClr val="bg1"/>
                </a:solidFill>
              </a:rPr>
              <a:t>Twitter:</a:t>
            </a:r>
          </a:p>
          <a:p>
            <a:pPr>
              <a:spcAft>
                <a:spcPts val="1200"/>
              </a:spcAft>
            </a:pPr>
            <a:r>
              <a:rPr lang="en-GB" sz="1400" b="0">
                <a:solidFill>
                  <a:schemeClr val="bg1"/>
                </a:solidFill>
              </a:rPr>
              <a:t>www.twitter.com/ForvisMazarsGroup</a:t>
            </a:r>
          </a:p>
          <a:p>
            <a:r>
              <a:rPr lang="en-GB" sz="1400" b="1">
                <a:solidFill>
                  <a:schemeClr val="bg1"/>
                </a:solidFill>
              </a:rPr>
              <a:t>Facebook:</a:t>
            </a:r>
          </a:p>
          <a:p>
            <a:pPr>
              <a:spcAft>
                <a:spcPts val="1200"/>
              </a:spcAft>
            </a:pPr>
            <a:r>
              <a:rPr lang="en-GB" sz="1400" b="0">
                <a:solidFill>
                  <a:schemeClr val="bg1"/>
                </a:solidFill>
              </a:rPr>
              <a:t>www.facebook.com/ForvisMazarsGroup</a:t>
            </a:r>
          </a:p>
          <a:p>
            <a:r>
              <a:rPr lang="en-GB" sz="1400" b="1">
                <a:solidFill>
                  <a:schemeClr val="bg1"/>
                </a:solidFill>
              </a:rPr>
              <a:t>Instagram:</a:t>
            </a:r>
          </a:p>
          <a:p>
            <a:pPr>
              <a:spcAft>
                <a:spcPts val="1200"/>
              </a:spcAft>
            </a:pPr>
            <a:r>
              <a:rPr lang="en-GB" sz="1400" b="0">
                <a:solidFill>
                  <a:schemeClr val="bg1"/>
                </a:solidFill>
              </a:rPr>
              <a:t>www.instagram.com/ForvisMazarsGroup</a:t>
            </a:r>
          </a:p>
          <a:p>
            <a:r>
              <a:rPr lang="en-GB" sz="1400" b="1">
                <a:solidFill>
                  <a:schemeClr val="bg1"/>
                </a:solidFill>
              </a:rPr>
              <a:t>WeChat:</a:t>
            </a:r>
          </a:p>
          <a:p>
            <a:pPr>
              <a:spcAft>
                <a:spcPts val="1200"/>
              </a:spcAft>
            </a:pPr>
            <a:r>
              <a:rPr lang="en-GB" sz="1400" b="0">
                <a:solidFill>
                  <a:schemeClr val="bg1"/>
                </a:solidFill>
              </a:rPr>
              <a:t>ID: Forvis Mazars</a:t>
            </a:r>
          </a:p>
          <a:p>
            <a:pPr>
              <a:spcAft>
                <a:spcPts val="1200"/>
              </a:spcAft>
            </a:pPr>
            <a:r>
              <a:rPr lang="en-GB" sz="1400" b="1">
                <a:solidFill>
                  <a:schemeClr val="bg1"/>
                </a:solidFill>
              </a:rPr>
              <a:t>Find out more at www.forvismazars.com</a:t>
            </a:r>
          </a:p>
          <a:p>
            <a:pPr>
              <a:spcAft>
                <a:spcPts val="1200"/>
              </a:spcAft>
            </a:pPr>
            <a:r>
              <a:rPr lang="en-GB" sz="800" b="0">
                <a:solidFill>
                  <a:schemeClr val="bg1"/>
                </a:solidFill>
              </a:rPr>
              <a:t>© Forvis Mazars 2024</a:t>
            </a:r>
          </a:p>
          <a:p>
            <a:endParaRPr lang="en-GB" sz="1400" b="0">
              <a:solidFill>
                <a:schemeClr val="bg1"/>
              </a:solidFill>
            </a:endParaRPr>
          </a:p>
        </p:txBody>
      </p:sp>
      <p:sp>
        <p:nvSpPr>
          <p:cNvPr id="4" name="TextBox 3">
            <a:extLst>
              <a:ext uri="{FF2B5EF4-FFF2-40B4-BE49-F238E27FC236}">
                <a16:creationId xmlns:a16="http://schemas.microsoft.com/office/drawing/2014/main" id="{33A6B847-F006-2430-42BA-AE0EB44FAF6F}"/>
              </a:ext>
            </a:extLst>
          </p:cNvPr>
          <p:cNvSpPr txBox="1"/>
          <p:nvPr userDrawn="1"/>
        </p:nvSpPr>
        <p:spPr>
          <a:xfrm>
            <a:off x="7772400" y="298800"/>
            <a:ext cx="1496051" cy="296081"/>
          </a:xfrm>
          <a:prstGeom prst="rect">
            <a:avLst/>
          </a:prstGeom>
          <a:noFill/>
        </p:spPr>
        <p:txBody>
          <a:bodyPr wrap="none" lIns="0" rIns="0" rtlCol="0" anchor="ctr">
            <a:noAutofit/>
          </a:bodyPr>
          <a:lstStyle/>
          <a:p>
            <a:r>
              <a:rPr lang="en-GB" sz="2400">
                <a:solidFill>
                  <a:schemeClr val="bg1"/>
                </a:solidFill>
              </a:rPr>
              <a:t>Follow us</a:t>
            </a:r>
          </a:p>
        </p:txBody>
      </p:sp>
    </p:spTree>
    <p:extLst>
      <p:ext uri="{BB962C8B-B14F-4D97-AF65-F5344CB8AC3E}">
        <p14:creationId xmlns:p14="http://schemas.microsoft.com/office/powerpoint/2010/main" val="22672702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41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306451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5771817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0293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7" name="Picture 6">
            <a:extLst>
              <a:ext uri="{FF2B5EF4-FFF2-40B4-BE49-F238E27FC236}">
                <a16:creationId xmlns:a16="http://schemas.microsoft.com/office/drawing/2014/main" id="{FE3DF71B-CC11-9878-CBC3-7DC35BA86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11963" y="6164997"/>
            <a:ext cx="1080000" cy="454002"/>
          </a:xfrm>
          <a:prstGeom prst="rect">
            <a:avLst/>
          </a:prstGeom>
        </p:spPr>
      </p:pic>
    </p:spTree>
    <p:extLst>
      <p:ext uri="{BB962C8B-B14F-4D97-AF65-F5344CB8AC3E}">
        <p14:creationId xmlns:p14="http://schemas.microsoft.com/office/powerpoint/2010/main" val="236097610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4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5143313"/>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4400066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040600"/>
            <a:ext cx="2678400" cy="334800"/>
          </a:xfrm>
        </p:spPr>
        <p:txBody>
          <a:bodyPr/>
          <a:lstStyle>
            <a:lvl1pPr marL="0" indent="0">
              <a:buFont typeface="Arial" panose="020B0604020202020204" pitchFamily="34" charse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472600"/>
            <a:ext cx="2678400" cy="485926"/>
          </a:xfrm>
        </p:spPr>
        <p:txBody>
          <a:bodyPr/>
          <a:lstStyle>
            <a:lvl1pPr marL="0" indent="0">
              <a:buFont typeface="Arial" panose="020B0604020202020204" pitchFamily="34" charset="0"/>
              <a:buNone/>
              <a:defRPr sz="1200"/>
            </a:lvl1pPr>
            <a:lvl2pPr marL="176212" indent="0">
              <a:buFont typeface="Arial" panose="020B0604020202020204" pitchFamily="34" charset="0"/>
              <a:buNone/>
              <a:defRPr sz="1200"/>
            </a:lvl2pPr>
            <a:lvl3pPr marL="357188" indent="0">
              <a:buFont typeface="Arial" panose="020B0604020202020204" pitchFamily="34" charset="0"/>
              <a:buNone/>
              <a:defRPr sz="1200"/>
            </a:lvl3pPr>
            <a:lvl4pPr marL="534987" indent="0">
              <a:buFont typeface="Arial" panose="020B0604020202020204" pitchFamily="34" charset="0"/>
              <a:buNone/>
              <a:defRPr sz="1200"/>
            </a:lvl4pPr>
            <a:lvl5pPr marL="715963" indent="0">
              <a:buFont typeface="Arial" panose="020B0604020202020204" pitchFamily="34" charset="0"/>
              <a:buNone/>
              <a:defRPr sz="1200"/>
            </a:lvl5pPr>
          </a:lstStyle>
          <a:p>
            <a:pPr lvl="0"/>
            <a:r>
              <a:rPr lang="en-US"/>
              <a:t>Click to edit Master text styles</a:t>
            </a:r>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16834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9" name="Content Placeholder 10">
            <a:extLst>
              <a:ext uri="{FF2B5EF4-FFF2-40B4-BE49-F238E27FC236}">
                <a16:creationId xmlns:a16="http://schemas.microsoft.com/office/drawing/2014/main" id="{802D4850-207F-A0FA-1F7E-D15E174DF367}"/>
              </a:ext>
            </a:extLst>
          </p:cNvPr>
          <p:cNvSpPr>
            <a:spLocks noGrp="1"/>
          </p:cNvSpPr>
          <p:nvPr>
            <p:ph sz="quarter" idx="29"/>
          </p:nvPr>
        </p:nvSpPr>
        <p:spPr>
          <a:xfrm>
            <a:off x="306000" y="5902200"/>
            <a:ext cx="2678400" cy="346200"/>
          </a:xfrm>
        </p:spPr>
        <p:txBody>
          <a:bodyPr/>
          <a:lstStyle>
            <a:lvl1pPr marL="0" indent="0">
              <a:buNone/>
              <a:defRPr sz="1200">
                <a:solidFill>
                  <a:schemeClr val="tx2"/>
                </a:solidFill>
              </a:defRPr>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0" name="Content Placeholder 10">
            <a:extLst>
              <a:ext uri="{FF2B5EF4-FFF2-40B4-BE49-F238E27FC236}">
                <a16:creationId xmlns:a16="http://schemas.microsoft.com/office/drawing/2014/main" id="{9C7D924A-360A-D5DA-13D8-FF172B6FC7E4}"/>
              </a:ext>
            </a:extLst>
          </p:cNvPr>
          <p:cNvSpPr>
            <a:spLocks noGrp="1"/>
          </p:cNvSpPr>
          <p:nvPr>
            <p:ph sz="quarter" idx="30"/>
          </p:nvPr>
        </p:nvSpPr>
        <p:spPr>
          <a:xfrm>
            <a:off x="3275188" y="5902200"/>
            <a:ext cx="2678400" cy="346200"/>
          </a:xfrm>
        </p:spPr>
        <p:txBody>
          <a:bodyPr/>
          <a:lstStyle>
            <a:lvl1pPr marL="0" indent="0">
              <a:buNone/>
              <a:defRPr sz="1200">
                <a:solidFill>
                  <a:schemeClr val="tx2"/>
                </a:solidFill>
              </a:defRPr>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1" name="Content Placeholder 10">
            <a:extLst>
              <a:ext uri="{FF2B5EF4-FFF2-40B4-BE49-F238E27FC236}">
                <a16:creationId xmlns:a16="http://schemas.microsoft.com/office/drawing/2014/main" id="{AFA54B63-F476-620E-D894-A2EC22B64144}"/>
              </a:ext>
            </a:extLst>
          </p:cNvPr>
          <p:cNvSpPr>
            <a:spLocks noGrp="1"/>
          </p:cNvSpPr>
          <p:nvPr>
            <p:ph sz="quarter" idx="31"/>
          </p:nvPr>
        </p:nvSpPr>
        <p:spPr>
          <a:xfrm>
            <a:off x="6244376" y="5902200"/>
            <a:ext cx="2678400" cy="346200"/>
          </a:xfrm>
        </p:spPr>
        <p:txBody>
          <a:bodyPr/>
          <a:lstStyle>
            <a:lvl1pPr marL="0" indent="0">
              <a:buNone/>
              <a:defRPr sz="1200">
                <a:solidFill>
                  <a:schemeClr val="tx2"/>
                </a:solidFill>
              </a:defRPr>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2" name="Content Placeholder 10">
            <a:extLst>
              <a:ext uri="{FF2B5EF4-FFF2-40B4-BE49-F238E27FC236}">
                <a16:creationId xmlns:a16="http://schemas.microsoft.com/office/drawing/2014/main" id="{CA14074B-E88C-FB85-5DCB-A762E566B9E1}"/>
              </a:ext>
            </a:extLst>
          </p:cNvPr>
          <p:cNvSpPr>
            <a:spLocks noGrp="1"/>
          </p:cNvSpPr>
          <p:nvPr>
            <p:ph sz="quarter" idx="32"/>
          </p:nvPr>
        </p:nvSpPr>
        <p:spPr>
          <a:xfrm>
            <a:off x="9213563" y="5902200"/>
            <a:ext cx="2678400" cy="346200"/>
          </a:xfrm>
        </p:spPr>
        <p:txBody>
          <a:bodyPr/>
          <a:lstStyle>
            <a:lvl1pPr marL="0" indent="0">
              <a:buNone/>
              <a:defRPr sz="1200">
                <a:solidFill>
                  <a:schemeClr val="tx2"/>
                </a:solidFill>
              </a:defRPr>
            </a:lvl1pPr>
            <a:lvl2pPr marL="176212" indent="0">
              <a:buNone/>
              <a:defRPr sz="1200">
                <a:solidFill>
                  <a:schemeClr val="tx2"/>
                </a:solidFill>
              </a:defRPr>
            </a:lvl2pPr>
            <a:lvl3pPr marL="357188" indent="0">
              <a:buNone/>
              <a:defRPr sz="1200"/>
            </a:lvl3pPr>
            <a:lvl4pPr marL="534987" indent="0">
              <a:buNone/>
              <a:defRPr sz="1200"/>
            </a:lvl4pPr>
            <a:lvl5pPr marL="715963" indent="0">
              <a:buNone/>
              <a:defRPr sz="1200"/>
            </a:lvl5pPr>
          </a:lstStyle>
          <a:p>
            <a:pPr lvl="0"/>
            <a:r>
              <a:rPr lang="en-US"/>
              <a:t>Click to edit Master text styles</a:t>
            </a:r>
          </a:p>
          <a:p>
            <a:pPr lvl="1"/>
            <a:r>
              <a:rPr lang="en-US"/>
              <a:t>Second level</a:t>
            </a:r>
          </a:p>
        </p:txBody>
      </p:sp>
      <p:sp>
        <p:nvSpPr>
          <p:cNvPr id="23" name="Content Placeholder 10">
            <a:extLst>
              <a:ext uri="{FF2B5EF4-FFF2-40B4-BE49-F238E27FC236}">
                <a16:creationId xmlns:a16="http://schemas.microsoft.com/office/drawing/2014/main" id="{C4B4105C-52B7-597C-CAA5-BE96100EF329}"/>
              </a:ext>
            </a:extLst>
          </p:cNvPr>
          <p:cNvSpPr>
            <a:spLocks noGrp="1"/>
          </p:cNvSpPr>
          <p:nvPr>
            <p:ph sz="quarter" idx="33"/>
          </p:nvPr>
        </p:nvSpPr>
        <p:spPr>
          <a:xfrm>
            <a:off x="306000"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0">
            <a:extLst>
              <a:ext uri="{FF2B5EF4-FFF2-40B4-BE49-F238E27FC236}">
                <a16:creationId xmlns:a16="http://schemas.microsoft.com/office/drawing/2014/main" id="{AF05B865-2F1E-C1E5-0BB5-B11012C02ED1}"/>
              </a:ext>
            </a:extLst>
          </p:cNvPr>
          <p:cNvSpPr>
            <a:spLocks noGrp="1"/>
          </p:cNvSpPr>
          <p:nvPr>
            <p:ph sz="quarter" idx="34"/>
          </p:nvPr>
        </p:nvSpPr>
        <p:spPr>
          <a:xfrm>
            <a:off x="3275188"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0">
            <a:extLst>
              <a:ext uri="{FF2B5EF4-FFF2-40B4-BE49-F238E27FC236}">
                <a16:creationId xmlns:a16="http://schemas.microsoft.com/office/drawing/2014/main" id="{7A5764F1-3C53-6281-CCB1-2A18F45FCCA3}"/>
              </a:ext>
            </a:extLst>
          </p:cNvPr>
          <p:cNvSpPr>
            <a:spLocks noGrp="1"/>
          </p:cNvSpPr>
          <p:nvPr>
            <p:ph sz="quarter" idx="35"/>
          </p:nvPr>
        </p:nvSpPr>
        <p:spPr>
          <a:xfrm>
            <a:off x="6244376"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0">
            <a:extLst>
              <a:ext uri="{FF2B5EF4-FFF2-40B4-BE49-F238E27FC236}">
                <a16:creationId xmlns:a16="http://schemas.microsoft.com/office/drawing/2014/main" id="{49D391EC-CEA9-5ABA-B420-504E1AB31B49}"/>
              </a:ext>
            </a:extLst>
          </p:cNvPr>
          <p:cNvSpPr>
            <a:spLocks noGrp="1"/>
          </p:cNvSpPr>
          <p:nvPr>
            <p:ph sz="quarter" idx="36"/>
          </p:nvPr>
        </p:nvSpPr>
        <p:spPr>
          <a:xfrm>
            <a:off x="9213563" y="3958526"/>
            <a:ext cx="2678400" cy="1589324"/>
          </a:xfrm>
        </p:spPr>
        <p:txBody>
          <a:bodyPr/>
          <a:lstStyle>
            <a:lvl1pPr marL="0" indent="0">
              <a:buNone/>
              <a:defRPr/>
            </a:lvl1pPr>
            <a:lvl2pPr marL="176212" indent="0">
              <a:buNone/>
              <a:defRPr/>
            </a:lvl2pPr>
            <a:lvl3pPr marL="357188" indent="0">
              <a:buNone/>
              <a:defRPr/>
            </a:lvl3pPr>
            <a:lvl4pPr marL="534987" indent="0">
              <a:buNone/>
              <a:defRPr/>
            </a:lvl4pPr>
            <a:lvl5pPr marL="7159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10">
            <a:extLst>
              <a:ext uri="{FF2B5EF4-FFF2-40B4-BE49-F238E27FC236}">
                <a16:creationId xmlns:a16="http://schemas.microsoft.com/office/drawing/2014/main" id="{D80CA8CC-35F9-4E5D-CEFF-FFED7B4CC1CE}"/>
              </a:ext>
            </a:extLst>
          </p:cNvPr>
          <p:cNvSpPr>
            <a:spLocks noGrp="1"/>
          </p:cNvSpPr>
          <p:nvPr>
            <p:ph sz="quarter" idx="37"/>
          </p:nvPr>
        </p:nvSpPr>
        <p:spPr>
          <a:xfrm>
            <a:off x="306000"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8" name="Content Placeholder 10">
            <a:extLst>
              <a:ext uri="{FF2B5EF4-FFF2-40B4-BE49-F238E27FC236}">
                <a16:creationId xmlns:a16="http://schemas.microsoft.com/office/drawing/2014/main" id="{AA84CE72-49DB-646F-640B-11161F259E28}"/>
              </a:ext>
            </a:extLst>
          </p:cNvPr>
          <p:cNvSpPr>
            <a:spLocks noGrp="1"/>
          </p:cNvSpPr>
          <p:nvPr>
            <p:ph sz="quarter" idx="38"/>
          </p:nvPr>
        </p:nvSpPr>
        <p:spPr>
          <a:xfrm>
            <a:off x="3275188"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29" name="Content Placeholder 10">
            <a:extLst>
              <a:ext uri="{FF2B5EF4-FFF2-40B4-BE49-F238E27FC236}">
                <a16:creationId xmlns:a16="http://schemas.microsoft.com/office/drawing/2014/main" id="{684CA9D3-CE55-1843-B89E-05DDE288A85C}"/>
              </a:ext>
            </a:extLst>
          </p:cNvPr>
          <p:cNvSpPr>
            <a:spLocks noGrp="1"/>
          </p:cNvSpPr>
          <p:nvPr>
            <p:ph sz="quarter" idx="39"/>
          </p:nvPr>
        </p:nvSpPr>
        <p:spPr>
          <a:xfrm>
            <a:off x="6244376"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p:txBody>
      </p:sp>
      <p:sp>
        <p:nvSpPr>
          <p:cNvPr id="30" name="Content Placeholder 10">
            <a:extLst>
              <a:ext uri="{FF2B5EF4-FFF2-40B4-BE49-F238E27FC236}">
                <a16:creationId xmlns:a16="http://schemas.microsoft.com/office/drawing/2014/main" id="{9476D0AA-454A-3712-44E7-996FE4344CBE}"/>
              </a:ext>
            </a:extLst>
          </p:cNvPr>
          <p:cNvSpPr>
            <a:spLocks noGrp="1"/>
          </p:cNvSpPr>
          <p:nvPr>
            <p:ph sz="quarter" idx="40"/>
          </p:nvPr>
        </p:nvSpPr>
        <p:spPr>
          <a:xfrm>
            <a:off x="9213563" y="5551900"/>
            <a:ext cx="2678400" cy="346200"/>
          </a:xfrm>
        </p:spPr>
        <p:txBody>
          <a:bodyPr/>
          <a:lstStyle>
            <a:lvl1pPr marL="0" indent="0">
              <a:buNone/>
              <a:defRPr sz="1200"/>
            </a:lvl1pPr>
            <a:lvl2pPr marL="176212" indent="0">
              <a:buNone/>
              <a:defRPr sz="1200"/>
            </a:lvl2pPr>
            <a:lvl3pPr marL="357188" indent="0">
              <a:buNone/>
              <a:defRPr sz="1200"/>
            </a:lvl3pPr>
            <a:lvl4pPr marL="534987" indent="0">
              <a:buNone/>
              <a:defRPr sz="1200"/>
            </a:lvl4pPr>
            <a:lvl5pPr marL="715963" indent="0">
              <a:buNone/>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130197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600">
                <a:solidFill>
                  <a:schemeClr val="tx2"/>
                </a:solidFill>
              </a:defRPr>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291998423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sz="1800"/>
            </a:lvl1pPr>
          </a:lstStyle>
          <a:p>
            <a:r>
              <a:rPr lang="en-US"/>
              <a:t>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Date</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GB"/>
              <a:t>Title</a:t>
            </a:r>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61127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B1-3EFA-DC15-FA38-C5DFFE8BD92E}"/>
              </a:ext>
            </a:extLst>
          </p:cNvPr>
          <p:cNvSpPr>
            <a:spLocks noGrp="1"/>
          </p:cNvSpPr>
          <p:nvPr>
            <p:ph type="title"/>
          </p:nvPr>
        </p:nvSpPr>
        <p:spPr>
          <a:xfrm>
            <a:off x="306000" y="2422800"/>
            <a:ext cx="11581200" cy="3600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23C6B-F584-EFF0-D4B2-F50D4DEE6D6D}"/>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0E8608B-C9BE-0115-D98A-80D843DB3C2B}"/>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C8BE60D8-D1AB-0B88-66B3-B28585C5AA28}"/>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A9594359-489A-D8EC-A63B-358473973D9E}"/>
              </a:ext>
            </a:extLst>
          </p:cNvPr>
          <p:cNvSpPr>
            <a:spLocks noGrp="1"/>
          </p:cNvSpPr>
          <p:nvPr>
            <p:ph type="body" sz="quarter" idx="13"/>
          </p:nvPr>
        </p:nvSpPr>
        <p:spPr>
          <a:xfrm>
            <a:off x="304800" y="2869248"/>
            <a:ext cx="11581200" cy="1590675"/>
          </a:xfrm>
        </p:spPr>
        <p:txBody>
          <a:bodyPr/>
          <a:lstStyle>
            <a:lvl1pPr marL="0" indent="0">
              <a:buNone/>
              <a:defRPr sz="3600" b="1"/>
            </a:lvl1pPr>
            <a:lvl2pPr marL="176213" indent="0">
              <a:buNone/>
              <a:defRPr sz="3600" b="1"/>
            </a:lvl2pPr>
            <a:lvl3pPr marL="357188" indent="0">
              <a:buNone/>
              <a:defRPr sz="3600" b="1"/>
            </a:lvl3pPr>
            <a:lvl4pPr marL="534988" indent="0">
              <a:buNone/>
              <a:defRPr sz="3600" b="1"/>
            </a:lvl4pPr>
            <a:lvl5pPr marL="715963" indent="0">
              <a:buNone/>
              <a:defRPr sz="3600" b="1"/>
            </a:lvl5pPr>
          </a:lstStyle>
          <a:p>
            <a:pPr lvl="0"/>
            <a:r>
              <a:rPr lang="en-US"/>
              <a:t>Click to edit Master text styles</a:t>
            </a:r>
          </a:p>
        </p:txBody>
      </p:sp>
    </p:spTree>
    <p:extLst>
      <p:ext uri="{BB962C8B-B14F-4D97-AF65-F5344CB8AC3E}">
        <p14:creationId xmlns:p14="http://schemas.microsoft.com/office/powerpoint/2010/main" val="21243270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774D-425F-4BC0-2A89-D4FFAD2D27AF}"/>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7ECD2A33-8FED-378E-7CD7-17B365A7EE5E}"/>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C4581165-1F65-1CE8-67D1-821449075D53}"/>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FBEC5859-8CFE-67C8-1FC8-66D5E71B9837}"/>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8D3BA3C3-C7E2-5DDF-A5DF-F098DEE555F9}"/>
              </a:ext>
            </a:extLst>
          </p:cNvPr>
          <p:cNvSpPr>
            <a:spLocks noGrp="1"/>
          </p:cNvSpPr>
          <p:nvPr>
            <p:ph type="body" sz="quarter" idx="13" hasCustomPrompt="1"/>
          </p:nvPr>
        </p:nvSpPr>
        <p:spPr>
          <a:xfrm>
            <a:off x="306000" y="673200"/>
            <a:ext cx="5648400" cy="360000"/>
          </a:xfrm>
        </p:spPr>
        <p:txBody>
          <a:bodyPr anchor="ctr"/>
          <a:lstStyle>
            <a:lvl1pPr marL="0" indent="0">
              <a:buNone/>
              <a:defRPr sz="1800" b="0">
                <a:solidFill>
                  <a:schemeClr val="tx2"/>
                </a:solidFill>
              </a:defRPr>
            </a:lvl1pPr>
            <a:lvl2pPr>
              <a:defRPr sz="2400" b="1"/>
            </a:lvl2pPr>
            <a:lvl3pPr>
              <a:defRPr sz="2400" b="1"/>
            </a:lvl3pPr>
            <a:lvl4pPr>
              <a:defRPr sz="2400" b="1"/>
            </a:lvl4pPr>
            <a:lvl5pPr>
              <a:defRPr sz="2400" b="1"/>
            </a:lvl5pPr>
          </a:lstStyle>
          <a:p>
            <a:pPr lvl="0"/>
            <a:r>
              <a:rPr lang="en-US"/>
              <a:t>Subtitle</a:t>
            </a:r>
            <a:endParaRPr lang="en-GB"/>
          </a:p>
        </p:txBody>
      </p:sp>
    </p:spTree>
    <p:extLst>
      <p:ext uri="{BB962C8B-B14F-4D97-AF65-F5344CB8AC3E}">
        <p14:creationId xmlns:p14="http://schemas.microsoft.com/office/powerpoint/2010/main" val="13308384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F48DD7C-67A5-E10B-0AF2-DA4BFF2AE9A0}"/>
              </a:ext>
            </a:extLst>
          </p:cNvPr>
          <p:cNvSpPr>
            <a:spLocks noGrp="1"/>
          </p:cNvSpPr>
          <p:nvPr>
            <p:ph type="pic" sz="quarter" idx="25"/>
          </p:nvPr>
        </p:nvSpPr>
        <p:spPr>
          <a:xfrm>
            <a:off x="-1" y="-1"/>
            <a:ext cx="12192000" cy="1469635"/>
          </a:xfrm>
          <a:solidFill>
            <a:schemeClr val="bg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948A3D8-05FE-043F-D0E4-40CB43777F45}"/>
              </a:ext>
            </a:extLst>
          </p:cNvPr>
          <p:cNvSpPr>
            <a:spLocks noGrp="1"/>
          </p:cNvSpPr>
          <p:nvPr>
            <p:ph type="title"/>
          </p:nvPr>
        </p:nvSpPr>
        <p:spPr>
          <a:xfrm>
            <a:off x="306000" y="1785600"/>
            <a:ext cx="11581200" cy="360000"/>
          </a:xfrm>
        </p:spPr>
        <p:txBody>
          <a:bodyPr/>
          <a:lstStyle>
            <a:lvl1pPr>
              <a:defRPr sz="1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A9F0EFA-5DFD-6945-6571-5AEAFDCA6285}"/>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709B5BF-89D6-5FEA-5256-EFA2A8D75CBC}"/>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FEF9A7AF-460F-846E-566E-0973171A70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Text Placeholder 3">
            <a:extLst>
              <a:ext uri="{FF2B5EF4-FFF2-40B4-BE49-F238E27FC236}">
                <a16:creationId xmlns:a16="http://schemas.microsoft.com/office/drawing/2014/main" id="{CFDE66CE-99A5-0DBE-043B-44C825585F02}"/>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
        <p:nvSpPr>
          <p:cNvPr id="17" name="Picture Placeholder 10">
            <a:extLst>
              <a:ext uri="{FF2B5EF4-FFF2-40B4-BE49-F238E27FC236}">
                <a16:creationId xmlns:a16="http://schemas.microsoft.com/office/drawing/2014/main" id="{2E2DDF0B-6A6A-7D28-2C33-AD6F3529DA23}"/>
              </a:ext>
            </a:extLst>
          </p:cNvPr>
          <p:cNvSpPr>
            <a:spLocks noGrp="1"/>
          </p:cNvSpPr>
          <p:nvPr>
            <p:ph type="pic" sz="quarter" idx="24"/>
          </p:nvPr>
        </p:nvSpPr>
        <p:spPr>
          <a:xfrm>
            <a:off x="306388" y="2292934"/>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8" name="Straight Connector 17">
            <a:extLst>
              <a:ext uri="{FF2B5EF4-FFF2-40B4-BE49-F238E27FC236}">
                <a16:creationId xmlns:a16="http://schemas.microsoft.com/office/drawing/2014/main" id="{26507794-44F3-B0ED-A5BF-66CE83AFA18F}"/>
              </a:ext>
            </a:extLst>
          </p:cNvPr>
          <p:cNvCxnSpPr>
            <a:cxnSpLocks/>
          </p:cNvCxnSpPr>
          <p:nvPr userDrawn="1"/>
        </p:nvCxnSpPr>
        <p:spPr>
          <a:xfrm>
            <a:off x="1352550" y="2970374"/>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E0A5502A-4E57-0FE1-3518-161AED573E90}"/>
              </a:ext>
            </a:extLst>
          </p:cNvPr>
          <p:cNvSpPr>
            <a:spLocks noGrp="1"/>
          </p:cNvSpPr>
          <p:nvPr>
            <p:ph type="body" sz="quarter" idx="27" hasCustomPrompt="1"/>
          </p:nvPr>
        </p:nvSpPr>
        <p:spPr>
          <a:xfrm>
            <a:off x="1352550" y="2292934"/>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0" name="Text Placeholder 12">
            <a:extLst>
              <a:ext uri="{FF2B5EF4-FFF2-40B4-BE49-F238E27FC236}">
                <a16:creationId xmlns:a16="http://schemas.microsoft.com/office/drawing/2014/main" id="{4FDDF05A-7D11-3741-89DD-96B583D2A8AD}"/>
              </a:ext>
            </a:extLst>
          </p:cNvPr>
          <p:cNvSpPr>
            <a:spLocks noGrp="1"/>
          </p:cNvSpPr>
          <p:nvPr>
            <p:ph type="body" sz="quarter" idx="28" hasCustomPrompt="1"/>
          </p:nvPr>
        </p:nvSpPr>
        <p:spPr>
          <a:xfrm>
            <a:off x="1352550" y="2580934"/>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1" name="Text Placeholder 12">
            <a:extLst>
              <a:ext uri="{FF2B5EF4-FFF2-40B4-BE49-F238E27FC236}">
                <a16:creationId xmlns:a16="http://schemas.microsoft.com/office/drawing/2014/main" id="{5F8B73E0-4C44-BCD3-0080-9196A872F975}"/>
              </a:ext>
            </a:extLst>
          </p:cNvPr>
          <p:cNvSpPr>
            <a:spLocks noGrp="1"/>
          </p:cNvSpPr>
          <p:nvPr>
            <p:ph type="body" sz="quarter" idx="29" hasCustomPrompt="1"/>
          </p:nvPr>
        </p:nvSpPr>
        <p:spPr>
          <a:xfrm>
            <a:off x="6238184" y="2292934"/>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22" name="Text Placeholder 12">
            <a:extLst>
              <a:ext uri="{FF2B5EF4-FFF2-40B4-BE49-F238E27FC236}">
                <a16:creationId xmlns:a16="http://schemas.microsoft.com/office/drawing/2014/main" id="{57D5F885-ED48-3355-6593-64BB6D4E68F8}"/>
              </a:ext>
            </a:extLst>
          </p:cNvPr>
          <p:cNvSpPr>
            <a:spLocks noGrp="1"/>
          </p:cNvSpPr>
          <p:nvPr>
            <p:ph type="body" sz="quarter" idx="30" hasCustomPrompt="1"/>
          </p:nvPr>
        </p:nvSpPr>
        <p:spPr>
          <a:xfrm>
            <a:off x="6238184" y="2580934"/>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3" name="Text Placeholder 24">
            <a:extLst>
              <a:ext uri="{FF2B5EF4-FFF2-40B4-BE49-F238E27FC236}">
                <a16:creationId xmlns:a16="http://schemas.microsoft.com/office/drawing/2014/main" id="{79B6BD4E-DCC2-C12E-F549-8A16B4928221}"/>
              </a:ext>
            </a:extLst>
          </p:cNvPr>
          <p:cNvSpPr>
            <a:spLocks noGrp="1"/>
          </p:cNvSpPr>
          <p:nvPr>
            <p:ph type="body" sz="quarter" idx="31"/>
          </p:nvPr>
        </p:nvSpPr>
        <p:spPr>
          <a:xfrm>
            <a:off x="1352550" y="3085917"/>
            <a:ext cx="7884583" cy="315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4">
            <a:extLst>
              <a:ext uri="{FF2B5EF4-FFF2-40B4-BE49-F238E27FC236}">
                <a16:creationId xmlns:a16="http://schemas.microsoft.com/office/drawing/2014/main" id="{101AE9EA-1250-8A8F-6238-DBCD7657306E}"/>
              </a:ext>
            </a:extLst>
          </p:cNvPr>
          <p:cNvSpPr>
            <a:spLocks noGrp="1"/>
          </p:cNvSpPr>
          <p:nvPr>
            <p:ph type="body" sz="quarter" idx="32"/>
          </p:nvPr>
        </p:nvSpPr>
        <p:spPr>
          <a:xfrm>
            <a:off x="9383295" y="3085917"/>
            <a:ext cx="2502318" cy="3151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3740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1352550" y="1937440"/>
            <a:ext cx="1053941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70000"/>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6238184" y="1260000"/>
            <a:ext cx="4601850" cy="270000"/>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6238184" y="1548000"/>
            <a:ext cx="4601850" cy="270000"/>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1352550" y="2052982"/>
            <a:ext cx="7884583" cy="4184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4">
            <a:extLst>
              <a:ext uri="{FF2B5EF4-FFF2-40B4-BE49-F238E27FC236}">
                <a16:creationId xmlns:a16="http://schemas.microsoft.com/office/drawing/2014/main" id="{CCF513D9-497B-355F-498C-5D0A84AF728F}"/>
              </a:ext>
            </a:extLst>
          </p:cNvPr>
          <p:cNvSpPr>
            <a:spLocks noGrp="1"/>
          </p:cNvSpPr>
          <p:nvPr>
            <p:ph type="body" sz="quarter" idx="32"/>
          </p:nvPr>
        </p:nvSpPr>
        <p:spPr>
          <a:xfrm>
            <a:off x="9383294" y="2052982"/>
            <a:ext cx="2502319" cy="4184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69252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300621"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1352550"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1352550"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300622" y="2491122"/>
            <a:ext cx="3796880" cy="3746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4">
            <a:extLst>
              <a:ext uri="{FF2B5EF4-FFF2-40B4-BE49-F238E27FC236}">
                <a16:creationId xmlns:a16="http://schemas.microsoft.com/office/drawing/2014/main" id="{CCF513D9-497B-355F-498C-5D0A84AF728F}"/>
              </a:ext>
            </a:extLst>
          </p:cNvPr>
          <p:cNvSpPr>
            <a:spLocks noGrp="1"/>
          </p:cNvSpPr>
          <p:nvPr>
            <p:ph type="body" sz="quarter" idx="32"/>
          </p:nvPr>
        </p:nvSpPr>
        <p:spPr>
          <a:xfrm>
            <a:off x="4243663" y="2491122"/>
            <a:ext cx="1710737" cy="3746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0">
            <a:extLst>
              <a:ext uri="{FF2B5EF4-FFF2-40B4-BE49-F238E27FC236}">
                <a16:creationId xmlns:a16="http://schemas.microsoft.com/office/drawing/2014/main" id="{D342CF67-0B2A-F57A-720A-B92ACF230DFA}"/>
              </a:ext>
            </a:extLst>
          </p:cNvPr>
          <p:cNvSpPr>
            <a:spLocks noGrp="1"/>
          </p:cNvSpPr>
          <p:nvPr>
            <p:ph type="pic" sz="quarter" idx="33"/>
          </p:nvPr>
        </p:nvSpPr>
        <p:spPr>
          <a:xfrm>
            <a:off x="6237600"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3" name="Straight Connector 12">
            <a:extLst>
              <a:ext uri="{FF2B5EF4-FFF2-40B4-BE49-F238E27FC236}">
                <a16:creationId xmlns:a16="http://schemas.microsoft.com/office/drawing/2014/main" id="{A62D13EF-4B7C-F1C4-3FF3-22A2E8A55FCC}"/>
              </a:ext>
            </a:extLst>
          </p:cNvPr>
          <p:cNvCxnSpPr>
            <a:cxnSpLocks/>
          </p:cNvCxnSpPr>
          <p:nvPr userDrawn="1"/>
        </p:nvCxnSpPr>
        <p:spPr>
          <a:xfrm>
            <a:off x="6231833"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2F97845E-B876-449B-EA27-1193AB4CD0C7}"/>
              </a:ext>
            </a:extLst>
          </p:cNvPr>
          <p:cNvSpPr>
            <a:spLocks noGrp="1"/>
          </p:cNvSpPr>
          <p:nvPr>
            <p:ph type="body" sz="quarter" idx="34" hasCustomPrompt="1"/>
          </p:nvPr>
        </p:nvSpPr>
        <p:spPr>
          <a:xfrm>
            <a:off x="7283762"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23333DD0-3D92-EB98-BCC6-1B68E155A9D8}"/>
              </a:ext>
            </a:extLst>
          </p:cNvPr>
          <p:cNvSpPr>
            <a:spLocks noGrp="1"/>
          </p:cNvSpPr>
          <p:nvPr>
            <p:ph type="body" sz="quarter" idx="35" hasCustomPrompt="1"/>
          </p:nvPr>
        </p:nvSpPr>
        <p:spPr>
          <a:xfrm>
            <a:off x="7283762"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Text Placeholder 12">
            <a:extLst>
              <a:ext uri="{FF2B5EF4-FFF2-40B4-BE49-F238E27FC236}">
                <a16:creationId xmlns:a16="http://schemas.microsoft.com/office/drawing/2014/main" id="{CA921796-E193-1DC8-AEDC-FF24F6E0C859}"/>
              </a:ext>
            </a:extLst>
          </p:cNvPr>
          <p:cNvSpPr>
            <a:spLocks noGrp="1"/>
          </p:cNvSpPr>
          <p:nvPr>
            <p:ph type="body" sz="quarter" idx="36" hasCustomPrompt="1"/>
          </p:nvPr>
        </p:nvSpPr>
        <p:spPr>
          <a:xfrm>
            <a:off x="7283762"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Telephone</a:t>
            </a:r>
          </a:p>
        </p:txBody>
      </p:sp>
      <p:sp>
        <p:nvSpPr>
          <p:cNvPr id="19" name="Text Placeholder 12">
            <a:extLst>
              <a:ext uri="{FF2B5EF4-FFF2-40B4-BE49-F238E27FC236}">
                <a16:creationId xmlns:a16="http://schemas.microsoft.com/office/drawing/2014/main" id="{AA15CF17-1883-39FA-8DDB-58E89F29FA0C}"/>
              </a:ext>
            </a:extLst>
          </p:cNvPr>
          <p:cNvSpPr>
            <a:spLocks noGrp="1"/>
          </p:cNvSpPr>
          <p:nvPr>
            <p:ph type="body" sz="quarter" idx="37" hasCustomPrompt="1"/>
          </p:nvPr>
        </p:nvSpPr>
        <p:spPr>
          <a:xfrm>
            <a:off x="7283762"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0" name="Text Placeholder 24">
            <a:extLst>
              <a:ext uri="{FF2B5EF4-FFF2-40B4-BE49-F238E27FC236}">
                <a16:creationId xmlns:a16="http://schemas.microsoft.com/office/drawing/2014/main" id="{DE25253D-751E-6F02-AFC5-2FF3D4F17979}"/>
              </a:ext>
            </a:extLst>
          </p:cNvPr>
          <p:cNvSpPr>
            <a:spLocks noGrp="1"/>
          </p:cNvSpPr>
          <p:nvPr>
            <p:ph type="body" sz="quarter" idx="38"/>
          </p:nvPr>
        </p:nvSpPr>
        <p:spPr>
          <a:xfrm>
            <a:off x="6231834" y="2491122"/>
            <a:ext cx="3796880" cy="3746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4">
            <a:extLst>
              <a:ext uri="{FF2B5EF4-FFF2-40B4-BE49-F238E27FC236}">
                <a16:creationId xmlns:a16="http://schemas.microsoft.com/office/drawing/2014/main" id="{901B7FC0-DB51-9943-CC55-C88652F0B568}"/>
              </a:ext>
            </a:extLst>
          </p:cNvPr>
          <p:cNvSpPr>
            <a:spLocks noGrp="1"/>
          </p:cNvSpPr>
          <p:nvPr>
            <p:ph type="body" sz="quarter" idx="39"/>
          </p:nvPr>
        </p:nvSpPr>
        <p:spPr>
          <a:xfrm>
            <a:off x="10174875" y="2491122"/>
            <a:ext cx="1710737" cy="3746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17080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DBD-1C80-9434-61C2-BF800372ADA0}"/>
              </a:ext>
            </a:extLst>
          </p:cNvPr>
          <p:cNvSpPr>
            <a:spLocks noGrp="1"/>
          </p:cNvSpPr>
          <p:nvPr>
            <p:ph type="title" hasCustomPrompt="1"/>
          </p:nvPr>
        </p:nvSpPr>
        <p:spPr>
          <a:xfrm>
            <a:off x="306000" y="306000"/>
            <a:ext cx="5648400" cy="360000"/>
          </a:xfrm>
        </p:spPr>
        <p:txBody>
          <a:bodyPr/>
          <a:lstStyle>
            <a:lvl1pPr>
              <a:defRPr sz="1800"/>
            </a:lvl1pPr>
          </a:lstStyle>
          <a:p>
            <a:r>
              <a:rPr lang="en-US"/>
              <a:t>Title</a:t>
            </a:r>
            <a:endParaRPr lang="en-GB"/>
          </a:p>
        </p:txBody>
      </p:sp>
      <p:sp>
        <p:nvSpPr>
          <p:cNvPr id="3" name="Date Placeholder 2">
            <a:extLst>
              <a:ext uri="{FF2B5EF4-FFF2-40B4-BE49-F238E27FC236}">
                <a16:creationId xmlns:a16="http://schemas.microsoft.com/office/drawing/2014/main" id="{28F4D6F4-7201-D735-D3B3-216FF790888E}"/>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C2C7F9CC-6282-CDBE-05BD-D05AF4636684}"/>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21F1CFB-88CF-58EB-DF8B-2B62A5D20DEF}"/>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Picture Placeholder 10">
            <a:extLst>
              <a:ext uri="{FF2B5EF4-FFF2-40B4-BE49-F238E27FC236}">
                <a16:creationId xmlns:a16="http://schemas.microsoft.com/office/drawing/2014/main" id="{5D577385-0486-30CD-9591-DF5CA8E9F42A}"/>
              </a:ext>
            </a:extLst>
          </p:cNvPr>
          <p:cNvSpPr>
            <a:spLocks noGrp="1"/>
          </p:cNvSpPr>
          <p:nvPr>
            <p:ph type="pic" sz="quarter" idx="24"/>
          </p:nvPr>
        </p:nvSpPr>
        <p:spPr>
          <a:xfrm>
            <a:off x="306388"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0" name="Straight Connector 9">
            <a:extLst>
              <a:ext uri="{FF2B5EF4-FFF2-40B4-BE49-F238E27FC236}">
                <a16:creationId xmlns:a16="http://schemas.microsoft.com/office/drawing/2014/main" id="{51CC4BDD-95AC-F534-49C7-7F39B914F4BB}"/>
              </a:ext>
            </a:extLst>
          </p:cNvPr>
          <p:cNvCxnSpPr>
            <a:cxnSpLocks/>
          </p:cNvCxnSpPr>
          <p:nvPr userDrawn="1"/>
        </p:nvCxnSpPr>
        <p:spPr>
          <a:xfrm>
            <a:off x="300621"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23EC4540-66CE-AE24-3D97-903139C81346}"/>
              </a:ext>
            </a:extLst>
          </p:cNvPr>
          <p:cNvSpPr>
            <a:spLocks noGrp="1"/>
          </p:cNvSpPr>
          <p:nvPr>
            <p:ph type="body" sz="quarter" idx="25" hasCustomPrompt="1"/>
          </p:nvPr>
        </p:nvSpPr>
        <p:spPr>
          <a:xfrm>
            <a:off x="1352550"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2" name="Text Placeholder 12">
            <a:extLst>
              <a:ext uri="{FF2B5EF4-FFF2-40B4-BE49-F238E27FC236}">
                <a16:creationId xmlns:a16="http://schemas.microsoft.com/office/drawing/2014/main" id="{53B156F5-850E-94C4-320A-C11DCDC45CEF}"/>
              </a:ext>
            </a:extLst>
          </p:cNvPr>
          <p:cNvSpPr>
            <a:spLocks noGrp="1"/>
          </p:cNvSpPr>
          <p:nvPr>
            <p:ph type="body" sz="quarter" idx="26" hasCustomPrompt="1"/>
          </p:nvPr>
        </p:nvSpPr>
        <p:spPr>
          <a:xfrm>
            <a:off x="1352550"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4" name="Text Placeholder 12">
            <a:extLst>
              <a:ext uri="{FF2B5EF4-FFF2-40B4-BE49-F238E27FC236}">
                <a16:creationId xmlns:a16="http://schemas.microsoft.com/office/drawing/2014/main" id="{4B16A0D5-984E-52E5-2799-ADA0965709B1}"/>
              </a:ext>
            </a:extLst>
          </p:cNvPr>
          <p:cNvSpPr>
            <a:spLocks noGrp="1"/>
          </p:cNvSpPr>
          <p:nvPr>
            <p:ph type="body" sz="quarter" idx="27" hasCustomPrompt="1"/>
          </p:nvPr>
        </p:nvSpPr>
        <p:spPr>
          <a:xfrm>
            <a:off x="1352550"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15" name="Text Placeholder 12">
            <a:extLst>
              <a:ext uri="{FF2B5EF4-FFF2-40B4-BE49-F238E27FC236}">
                <a16:creationId xmlns:a16="http://schemas.microsoft.com/office/drawing/2014/main" id="{0613D97F-1DE4-AD85-B1A1-022A48BAE0F0}"/>
              </a:ext>
            </a:extLst>
          </p:cNvPr>
          <p:cNvSpPr>
            <a:spLocks noGrp="1"/>
          </p:cNvSpPr>
          <p:nvPr>
            <p:ph type="body" sz="quarter" idx="28" hasCustomPrompt="1"/>
          </p:nvPr>
        </p:nvSpPr>
        <p:spPr>
          <a:xfrm>
            <a:off x="1352550"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25" name="Text Placeholder 24">
            <a:extLst>
              <a:ext uri="{FF2B5EF4-FFF2-40B4-BE49-F238E27FC236}">
                <a16:creationId xmlns:a16="http://schemas.microsoft.com/office/drawing/2014/main" id="{3DCBBC23-DAC0-91A1-1B44-DF768098FB37}"/>
              </a:ext>
            </a:extLst>
          </p:cNvPr>
          <p:cNvSpPr>
            <a:spLocks noGrp="1"/>
          </p:cNvSpPr>
          <p:nvPr>
            <p:ph type="body" sz="quarter" idx="29"/>
          </p:nvPr>
        </p:nvSpPr>
        <p:spPr>
          <a:xfrm>
            <a:off x="300622" y="2491122"/>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0">
            <a:extLst>
              <a:ext uri="{FF2B5EF4-FFF2-40B4-BE49-F238E27FC236}">
                <a16:creationId xmlns:a16="http://schemas.microsoft.com/office/drawing/2014/main" id="{D342CF67-0B2A-F57A-720A-B92ACF230DFA}"/>
              </a:ext>
            </a:extLst>
          </p:cNvPr>
          <p:cNvSpPr>
            <a:spLocks noGrp="1"/>
          </p:cNvSpPr>
          <p:nvPr>
            <p:ph type="pic" sz="quarter" idx="33"/>
          </p:nvPr>
        </p:nvSpPr>
        <p:spPr>
          <a:xfrm>
            <a:off x="6237600" y="1260000"/>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13" name="Straight Connector 12">
            <a:extLst>
              <a:ext uri="{FF2B5EF4-FFF2-40B4-BE49-F238E27FC236}">
                <a16:creationId xmlns:a16="http://schemas.microsoft.com/office/drawing/2014/main" id="{A62D13EF-4B7C-F1C4-3FF3-22A2E8A55FCC}"/>
              </a:ext>
            </a:extLst>
          </p:cNvPr>
          <p:cNvCxnSpPr>
            <a:cxnSpLocks/>
          </p:cNvCxnSpPr>
          <p:nvPr userDrawn="1"/>
        </p:nvCxnSpPr>
        <p:spPr>
          <a:xfrm>
            <a:off x="6231833" y="2398027"/>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2F97845E-B876-449B-EA27-1193AB4CD0C7}"/>
              </a:ext>
            </a:extLst>
          </p:cNvPr>
          <p:cNvSpPr>
            <a:spLocks noGrp="1"/>
          </p:cNvSpPr>
          <p:nvPr>
            <p:ph type="body" sz="quarter" idx="34" hasCustomPrompt="1"/>
          </p:nvPr>
        </p:nvSpPr>
        <p:spPr>
          <a:xfrm>
            <a:off x="7283762" y="1260000"/>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17" name="Text Placeholder 12">
            <a:extLst>
              <a:ext uri="{FF2B5EF4-FFF2-40B4-BE49-F238E27FC236}">
                <a16:creationId xmlns:a16="http://schemas.microsoft.com/office/drawing/2014/main" id="{23333DD0-3D92-EB98-BCC6-1B68E155A9D8}"/>
              </a:ext>
            </a:extLst>
          </p:cNvPr>
          <p:cNvSpPr>
            <a:spLocks noGrp="1"/>
          </p:cNvSpPr>
          <p:nvPr>
            <p:ph type="body" sz="quarter" idx="35" hasCustomPrompt="1"/>
          </p:nvPr>
        </p:nvSpPr>
        <p:spPr>
          <a:xfrm>
            <a:off x="7283762" y="1548000"/>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18" name="Text Placeholder 12">
            <a:extLst>
              <a:ext uri="{FF2B5EF4-FFF2-40B4-BE49-F238E27FC236}">
                <a16:creationId xmlns:a16="http://schemas.microsoft.com/office/drawing/2014/main" id="{CA921796-E193-1DC8-AEDC-FF24F6E0C859}"/>
              </a:ext>
            </a:extLst>
          </p:cNvPr>
          <p:cNvSpPr>
            <a:spLocks noGrp="1"/>
          </p:cNvSpPr>
          <p:nvPr>
            <p:ph type="body" sz="quarter" idx="36" hasCustomPrompt="1"/>
          </p:nvPr>
        </p:nvSpPr>
        <p:spPr>
          <a:xfrm>
            <a:off x="7283762" y="1840027"/>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19" name="Text Placeholder 12">
            <a:extLst>
              <a:ext uri="{FF2B5EF4-FFF2-40B4-BE49-F238E27FC236}">
                <a16:creationId xmlns:a16="http://schemas.microsoft.com/office/drawing/2014/main" id="{AA15CF17-1883-39FA-8DDB-58E89F29FA0C}"/>
              </a:ext>
            </a:extLst>
          </p:cNvPr>
          <p:cNvSpPr>
            <a:spLocks noGrp="1"/>
          </p:cNvSpPr>
          <p:nvPr>
            <p:ph type="body" sz="quarter" idx="37" hasCustomPrompt="1"/>
          </p:nvPr>
        </p:nvSpPr>
        <p:spPr>
          <a:xfrm>
            <a:off x="7283762" y="2128027"/>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20" name="Text Placeholder 24">
            <a:extLst>
              <a:ext uri="{FF2B5EF4-FFF2-40B4-BE49-F238E27FC236}">
                <a16:creationId xmlns:a16="http://schemas.microsoft.com/office/drawing/2014/main" id="{DE25253D-751E-6F02-AFC5-2FF3D4F17979}"/>
              </a:ext>
            </a:extLst>
          </p:cNvPr>
          <p:cNvSpPr>
            <a:spLocks noGrp="1"/>
          </p:cNvSpPr>
          <p:nvPr>
            <p:ph type="body" sz="quarter" idx="38"/>
          </p:nvPr>
        </p:nvSpPr>
        <p:spPr>
          <a:xfrm>
            <a:off x="6231834" y="2491122"/>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10">
            <a:extLst>
              <a:ext uri="{FF2B5EF4-FFF2-40B4-BE49-F238E27FC236}">
                <a16:creationId xmlns:a16="http://schemas.microsoft.com/office/drawing/2014/main" id="{C71E0F50-E84D-F195-C012-50FB4F7776A8}"/>
              </a:ext>
            </a:extLst>
          </p:cNvPr>
          <p:cNvSpPr>
            <a:spLocks noGrp="1"/>
          </p:cNvSpPr>
          <p:nvPr>
            <p:ph type="pic" sz="quarter" idx="39"/>
          </p:nvPr>
        </p:nvSpPr>
        <p:spPr>
          <a:xfrm>
            <a:off x="306388" y="3588013"/>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22" name="Straight Connector 21">
            <a:extLst>
              <a:ext uri="{FF2B5EF4-FFF2-40B4-BE49-F238E27FC236}">
                <a16:creationId xmlns:a16="http://schemas.microsoft.com/office/drawing/2014/main" id="{D712C6CD-E161-0CEB-60E9-37717657E473}"/>
              </a:ext>
            </a:extLst>
          </p:cNvPr>
          <p:cNvCxnSpPr>
            <a:cxnSpLocks/>
          </p:cNvCxnSpPr>
          <p:nvPr userDrawn="1"/>
        </p:nvCxnSpPr>
        <p:spPr>
          <a:xfrm>
            <a:off x="300621" y="4726040"/>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2EB8E130-80AC-ACCF-6D11-59445A38571B}"/>
              </a:ext>
            </a:extLst>
          </p:cNvPr>
          <p:cNvSpPr>
            <a:spLocks noGrp="1"/>
          </p:cNvSpPr>
          <p:nvPr>
            <p:ph type="body" sz="quarter" idx="40" hasCustomPrompt="1"/>
          </p:nvPr>
        </p:nvSpPr>
        <p:spPr>
          <a:xfrm>
            <a:off x="1352550" y="3588013"/>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24" name="Text Placeholder 12">
            <a:extLst>
              <a:ext uri="{FF2B5EF4-FFF2-40B4-BE49-F238E27FC236}">
                <a16:creationId xmlns:a16="http://schemas.microsoft.com/office/drawing/2014/main" id="{52FAFBA5-A254-B2B9-AA13-1487DFC5831C}"/>
              </a:ext>
            </a:extLst>
          </p:cNvPr>
          <p:cNvSpPr>
            <a:spLocks noGrp="1"/>
          </p:cNvSpPr>
          <p:nvPr>
            <p:ph type="body" sz="quarter" idx="41" hasCustomPrompt="1"/>
          </p:nvPr>
        </p:nvSpPr>
        <p:spPr>
          <a:xfrm>
            <a:off x="1352550" y="3876013"/>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26" name="Text Placeholder 12">
            <a:extLst>
              <a:ext uri="{FF2B5EF4-FFF2-40B4-BE49-F238E27FC236}">
                <a16:creationId xmlns:a16="http://schemas.microsoft.com/office/drawing/2014/main" id="{666A3056-642B-F1CC-9F1A-CEADD7EDC469}"/>
              </a:ext>
            </a:extLst>
          </p:cNvPr>
          <p:cNvSpPr>
            <a:spLocks noGrp="1"/>
          </p:cNvSpPr>
          <p:nvPr>
            <p:ph type="body" sz="quarter" idx="42" hasCustomPrompt="1"/>
          </p:nvPr>
        </p:nvSpPr>
        <p:spPr>
          <a:xfrm>
            <a:off x="1352550" y="4168040"/>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27" name="Text Placeholder 12">
            <a:extLst>
              <a:ext uri="{FF2B5EF4-FFF2-40B4-BE49-F238E27FC236}">
                <a16:creationId xmlns:a16="http://schemas.microsoft.com/office/drawing/2014/main" id="{EF1E136E-C7F8-0054-9F1C-D6288FD1D2BA}"/>
              </a:ext>
            </a:extLst>
          </p:cNvPr>
          <p:cNvSpPr>
            <a:spLocks noGrp="1"/>
          </p:cNvSpPr>
          <p:nvPr>
            <p:ph type="body" sz="quarter" idx="43" hasCustomPrompt="1"/>
          </p:nvPr>
        </p:nvSpPr>
        <p:spPr>
          <a:xfrm>
            <a:off x="1352550" y="4456040"/>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28" name="Text Placeholder 24">
            <a:extLst>
              <a:ext uri="{FF2B5EF4-FFF2-40B4-BE49-F238E27FC236}">
                <a16:creationId xmlns:a16="http://schemas.microsoft.com/office/drawing/2014/main" id="{FF7B8A48-3295-261E-9234-849D65A32440}"/>
              </a:ext>
            </a:extLst>
          </p:cNvPr>
          <p:cNvSpPr>
            <a:spLocks noGrp="1"/>
          </p:cNvSpPr>
          <p:nvPr>
            <p:ph type="body" sz="quarter" idx="44"/>
          </p:nvPr>
        </p:nvSpPr>
        <p:spPr>
          <a:xfrm>
            <a:off x="300622" y="4819135"/>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Picture Placeholder 10">
            <a:extLst>
              <a:ext uri="{FF2B5EF4-FFF2-40B4-BE49-F238E27FC236}">
                <a16:creationId xmlns:a16="http://schemas.microsoft.com/office/drawing/2014/main" id="{2D0D16DF-01E3-820C-9C34-DAE62DA3645B}"/>
              </a:ext>
            </a:extLst>
          </p:cNvPr>
          <p:cNvSpPr>
            <a:spLocks noGrp="1"/>
          </p:cNvSpPr>
          <p:nvPr>
            <p:ph type="pic" sz="quarter" idx="45"/>
          </p:nvPr>
        </p:nvSpPr>
        <p:spPr>
          <a:xfrm>
            <a:off x="6237600" y="3588013"/>
            <a:ext cx="900000" cy="900000"/>
          </a:xfrm>
          <a:solidFill>
            <a:schemeClr val="bg1">
              <a:lumMod val="95000"/>
            </a:schemeClr>
          </a:solidFill>
        </p:spPr>
        <p:txBody>
          <a:bodyPr anchor="ctr"/>
          <a:lstStyle>
            <a:lvl1pPr marL="0" indent="0" algn="ctr">
              <a:buNone/>
              <a:defRPr/>
            </a:lvl1pPr>
          </a:lstStyle>
          <a:p>
            <a:r>
              <a:rPr lang="en-US"/>
              <a:t>Click icon to add picture</a:t>
            </a:r>
            <a:endParaRPr lang="en-GB"/>
          </a:p>
        </p:txBody>
      </p:sp>
      <p:cxnSp>
        <p:nvCxnSpPr>
          <p:cNvPr id="30" name="Straight Connector 29">
            <a:extLst>
              <a:ext uri="{FF2B5EF4-FFF2-40B4-BE49-F238E27FC236}">
                <a16:creationId xmlns:a16="http://schemas.microsoft.com/office/drawing/2014/main" id="{B7ED044A-8FEA-85D1-FEE6-29F293D1DE86}"/>
              </a:ext>
            </a:extLst>
          </p:cNvPr>
          <p:cNvCxnSpPr>
            <a:cxnSpLocks/>
          </p:cNvCxnSpPr>
          <p:nvPr userDrawn="1"/>
        </p:nvCxnSpPr>
        <p:spPr>
          <a:xfrm>
            <a:off x="6231833" y="4726040"/>
            <a:ext cx="565377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 Placeholder 12">
            <a:extLst>
              <a:ext uri="{FF2B5EF4-FFF2-40B4-BE49-F238E27FC236}">
                <a16:creationId xmlns:a16="http://schemas.microsoft.com/office/drawing/2014/main" id="{125D7D83-3A34-D3CD-88F1-58D33217B299}"/>
              </a:ext>
            </a:extLst>
          </p:cNvPr>
          <p:cNvSpPr>
            <a:spLocks noGrp="1"/>
          </p:cNvSpPr>
          <p:nvPr>
            <p:ph type="body" sz="quarter" idx="46" hasCustomPrompt="1"/>
          </p:nvPr>
        </p:nvSpPr>
        <p:spPr>
          <a:xfrm>
            <a:off x="7283762" y="3588013"/>
            <a:ext cx="4601850" cy="234583"/>
          </a:xfrm>
        </p:spPr>
        <p:txBody>
          <a:bodyPr/>
          <a:lstStyle>
            <a:lvl1pPr marL="0" indent="0">
              <a:buNone/>
              <a:defRPr b="1"/>
            </a:lvl1pPr>
            <a:lvl2pPr>
              <a:defRPr b="1"/>
            </a:lvl2pPr>
            <a:lvl3pPr>
              <a:defRPr b="1"/>
            </a:lvl3pPr>
            <a:lvl4pPr>
              <a:defRPr b="1"/>
            </a:lvl4pPr>
            <a:lvl5pPr>
              <a:defRPr b="1"/>
            </a:lvl5pPr>
          </a:lstStyle>
          <a:p>
            <a:pPr lvl="0"/>
            <a:r>
              <a:rPr lang="en-US"/>
              <a:t>Name</a:t>
            </a:r>
          </a:p>
        </p:txBody>
      </p:sp>
      <p:sp>
        <p:nvSpPr>
          <p:cNvPr id="32" name="Text Placeholder 12">
            <a:extLst>
              <a:ext uri="{FF2B5EF4-FFF2-40B4-BE49-F238E27FC236}">
                <a16:creationId xmlns:a16="http://schemas.microsoft.com/office/drawing/2014/main" id="{A40B8F2D-9A21-36C5-F3E8-D42D2DF7298E}"/>
              </a:ext>
            </a:extLst>
          </p:cNvPr>
          <p:cNvSpPr>
            <a:spLocks noGrp="1"/>
          </p:cNvSpPr>
          <p:nvPr>
            <p:ph type="body" sz="quarter" idx="47" hasCustomPrompt="1"/>
          </p:nvPr>
        </p:nvSpPr>
        <p:spPr>
          <a:xfrm>
            <a:off x="7283762" y="3876013"/>
            <a:ext cx="4601850" cy="234583"/>
          </a:xfrm>
        </p:spPr>
        <p:txBody>
          <a:bodyPr/>
          <a:lstStyle>
            <a:lvl1pPr marL="0" indent="0">
              <a:buNone/>
              <a:defRPr b="0"/>
            </a:lvl1pPr>
            <a:lvl2pPr>
              <a:defRPr b="1"/>
            </a:lvl2pPr>
            <a:lvl3pPr>
              <a:defRPr b="1"/>
            </a:lvl3pPr>
            <a:lvl4pPr>
              <a:defRPr b="1"/>
            </a:lvl4pPr>
            <a:lvl5pPr>
              <a:defRPr b="1"/>
            </a:lvl5pPr>
          </a:lstStyle>
          <a:p>
            <a:pPr lvl="0"/>
            <a:r>
              <a:rPr lang="en-US"/>
              <a:t>Job title, location</a:t>
            </a:r>
          </a:p>
        </p:txBody>
      </p:sp>
      <p:sp>
        <p:nvSpPr>
          <p:cNvPr id="33" name="Text Placeholder 12">
            <a:extLst>
              <a:ext uri="{FF2B5EF4-FFF2-40B4-BE49-F238E27FC236}">
                <a16:creationId xmlns:a16="http://schemas.microsoft.com/office/drawing/2014/main" id="{A54203E8-06CB-B09D-07D2-206AF1D11F71}"/>
              </a:ext>
            </a:extLst>
          </p:cNvPr>
          <p:cNvSpPr>
            <a:spLocks noGrp="1"/>
          </p:cNvSpPr>
          <p:nvPr>
            <p:ph type="body" sz="quarter" idx="48" hasCustomPrompt="1"/>
          </p:nvPr>
        </p:nvSpPr>
        <p:spPr>
          <a:xfrm>
            <a:off x="7283762" y="4168040"/>
            <a:ext cx="4601850" cy="234583"/>
          </a:xfrm>
        </p:spPr>
        <p:txBody>
          <a:bodyPr/>
          <a:lstStyle>
            <a:lvl1pPr marL="0" indent="0">
              <a:buNone/>
              <a:defRPr b="0"/>
            </a:lvl1pPr>
            <a:lvl2pPr>
              <a:defRPr b="1"/>
            </a:lvl2pPr>
            <a:lvl3pPr>
              <a:defRPr b="1"/>
            </a:lvl3pPr>
            <a:lvl4pPr>
              <a:defRPr b="1"/>
            </a:lvl4pPr>
            <a:lvl5pPr>
              <a:defRPr b="1"/>
            </a:lvl5pPr>
          </a:lstStyle>
          <a:p>
            <a:pPr lvl="0"/>
            <a:r>
              <a:rPr lang="en-US"/>
              <a:t>Email</a:t>
            </a:r>
          </a:p>
        </p:txBody>
      </p:sp>
      <p:sp>
        <p:nvSpPr>
          <p:cNvPr id="34" name="Text Placeholder 12">
            <a:extLst>
              <a:ext uri="{FF2B5EF4-FFF2-40B4-BE49-F238E27FC236}">
                <a16:creationId xmlns:a16="http://schemas.microsoft.com/office/drawing/2014/main" id="{AC436EBA-1508-4800-7F6E-F9F9547ADFE8}"/>
              </a:ext>
            </a:extLst>
          </p:cNvPr>
          <p:cNvSpPr>
            <a:spLocks noGrp="1"/>
          </p:cNvSpPr>
          <p:nvPr>
            <p:ph type="body" sz="quarter" idx="49" hasCustomPrompt="1"/>
          </p:nvPr>
        </p:nvSpPr>
        <p:spPr>
          <a:xfrm>
            <a:off x="7283762" y="4456040"/>
            <a:ext cx="4601850" cy="234583"/>
          </a:xfrm>
        </p:spPr>
        <p:txBody>
          <a:bodyPr/>
          <a:lstStyle>
            <a:lvl1pPr marL="0" indent="0">
              <a:buNone/>
              <a:defRPr b="0"/>
            </a:lvl1pPr>
            <a:lvl2pPr>
              <a:defRPr b="1"/>
            </a:lvl2pPr>
            <a:lvl3pPr>
              <a:defRPr b="1"/>
            </a:lvl3pPr>
            <a:lvl4pPr>
              <a:defRPr b="1"/>
            </a:lvl4pPr>
            <a:lvl5pPr>
              <a:defRPr b="1"/>
            </a:lvl5pPr>
          </a:lstStyle>
          <a:p>
            <a:pPr lvl="0"/>
            <a:r>
              <a:rPr lang="en-US"/>
              <a:t>Role</a:t>
            </a:r>
          </a:p>
        </p:txBody>
      </p:sp>
      <p:sp>
        <p:nvSpPr>
          <p:cNvPr id="35" name="Text Placeholder 24">
            <a:extLst>
              <a:ext uri="{FF2B5EF4-FFF2-40B4-BE49-F238E27FC236}">
                <a16:creationId xmlns:a16="http://schemas.microsoft.com/office/drawing/2014/main" id="{09BF06CA-02FC-54FB-C4C9-1096240F6BFA}"/>
              </a:ext>
            </a:extLst>
          </p:cNvPr>
          <p:cNvSpPr>
            <a:spLocks noGrp="1"/>
          </p:cNvSpPr>
          <p:nvPr>
            <p:ph type="body" sz="quarter" idx="50"/>
          </p:nvPr>
        </p:nvSpPr>
        <p:spPr>
          <a:xfrm>
            <a:off x="6231834" y="4819135"/>
            <a:ext cx="5653778" cy="93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43637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D67-EF3F-57E1-78BC-CB6E54510DE5}"/>
              </a:ext>
            </a:extLst>
          </p:cNvPr>
          <p:cNvSpPr>
            <a:spLocks noGrp="1"/>
          </p:cNvSpPr>
          <p:nvPr>
            <p:ph type="title"/>
          </p:nvPr>
        </p:nvSpPr>
        <p:spPr/>
        <p:txBody>
          <a:bodyPr/>
          <a:lstStyle>
            <a:lvl1pPr>
              <a:defRPr sz="1800">
                <a:solidFill>
                  <a:schemeClr val="tx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3235C1CC-6911-91B4-6D7C-AC0A64D2700F}"/>
              </a:ext>
            </a:extLst>
          </p:cNvPr>
          <p:cNvSpPr>
            <a:spLocks noGrp="1"/>
          </p:cNvSpPr>
          <p:nvPr>
            <p:ph sz="quarter" idx="10"/>
          </p:nvPr>
        </p:nvSpPr>
        <p:spPr>
          <a:xfrm>
            <a:off x="304800" y="2470735"/>
            <a:ext cx="11580813" cy="2554706"/>
          </a:xfrm>
        </p:spPr>
        <p:txBody>
          <a:bodyPr/>
          <a:lstStyle>
            <a:lvl1pPr marL="0" indent="0">
              <a:buNone/>
              <a:defRPr sz="2800"/>
            </a:lvl1pPr>
            <a:lvl2pPr marL="176212" indent="0">
              <a:buNone/>
              <a:defRPr sz="2800"/>
            </a:lvl2pPr>
            <a:lvl3pPr marL="357188" indent="0">
              <a:buNone/>
              <a:defRPr sz="2800"/>
            </a:lvl3pPr>
            <a:lvl4pPr marL="534987" indent="0">
              <a:buNone/>
              <a:defRPr sz="2800"/>
            </a:lvl4pPr>
            <a:lvl5pPr marL="715963" indent="0">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956751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utro - white backgroun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98800"/>
            <a:ext cx="1061188" cy="296081"/>
          </a:xfrm>
          <a:prstGeom prst="rect">
            <a:avLst/>
          </a:prstGeom>
          <a:noFill/>
        </p:spPr>
        <p:txBody>
          <a:bodyPr wrap="none" lIns="0" rIns="0" rtlCol="0" anchor="ctr">
            <a:noAutofit/>
          </a:bodyPr>
          <a:lstStyle/>
          <a:p>
            <a:r>
              <a:rPr lang="en-GB" sz="2400"/>
              <a:t>Contact</a:t>
            </a:r>
          </a:p>
        </p:txBody>
      </p:sp>
      <p:sp>
        <p:nvSpPr>
          <p:cNvPr id="9" name="Content Placeholder 8">
            <a:extLst>
              <a:ext uri="{FF2B5EF4-FFF2-40B4-BE49-F238E27FC236}">
                <a16:creationId xmlns:a16="http://schemas.microsoft.com/office/drawing/2014/main" id="{3638F8DD-BEC9-6467-0409-DEAA51E30C84}"/>
              </a:ext>
            </a:extLst>
          </p:cNvPr>
          <p:cNvSpPr>
            <a:spLocks noGrp="1"/>
          </p:cNvSpPr>
          <p:nvPr>
            <p:ph sz="quarter" idx="10"/>
          </p:nvPr>
        </p:nvSpPr>
        <p:spPr>
          <a:xfrm>
            <a:off x="304799" y="1729024"/>
            <a:ext cx="6400800" cy="2520000"/>
          </a:xfrm>
        </p:spPr>
        <p:txBody>
          <a:bodyPr tIns="0" numCol="2" spcCol="288000"/>
          <a:lstStyle>
            <a:lvl1pPr marL="0" indent="0">
              <a:spcAft>
                <a:spcPts val="0"/>
              </a:spcAft>
              <a:buNone/>
              <a:defRPr sz="1000" b="1"/>
            </a:lvl1pPr>
            <a:lvl2pPr marL="0" indent="0">
              <a:spcAft>
                <a:spcPts val="0"/>
              </a:spcAft>
              <a:buNone/>
              <a:defRPr sz="1000"/>
            </a:lvl2pPr>
            <a:lvl3pPr marL="357188" indent="0">
              <a:spcAft>
                <a:spcPts val="0"/>
              </a:spcAft>
              <a:buNone/>
              <a:defRPr sz="1000"/>
            </a:lvl3pPr>
            <a:lvl4pPr marL="534988" indent="0">
              <a:spcAft>
                <a:spcPts val="0"/>
              </a:spcAft>
              <a:buNone/>
              <a:defRPr sz="1000"/>
            </a:lvl4pPr>
            <a:lvl5pPr marL="715963" indent="0">
              <a:spcAft>
                <a:spcPts val="0"/>
              </a:spcAft>
              <a:buNone/>
              <a:defRPr sz="1000"/>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1E5C39CC-12F0-243C-E79C-57F054AE9789}"/>
              </a:ext>
            </a:extLst>
          </p:cNvPr>
          <p:cNvSpPr txBox="1"/>
          <p:nvPr userDrawn="1"/>
        </p:nvSpPr>
        <p:spPr>
          <a:xfrm>
            <a:off x="304800" y="4536000"/>
            <a:ext cx="5791200" cy="1137600"/>
          </a:xfrm>
          <a:prstGeom prst="rect">
            <a:avLst/>
          </a:prstGeom>
          <a:noFill/>
        </p:spPr>
        <p:txBody>
          <a:bodyPr wrap="square" lIns="0" tIns="0" rIns="0" bIns="0" numCol="1" spcCol="144000" rtlCol="0">
            <a:noAutofit/>
          </a:bodyPr>
          <a:lstStyle/>
          <a:p>
            <a:pPr>
              <a:lnSpc>
                <a:spcPct val="107000"/>
              </a:lnSpc>
              <a:spcAft>
                <a:spcPts val="800"/>
              </a:spcAft>
            </a:pPr>
            <a:r>
              <a:rPr lang="en-GB" sz="1000" kern="100" err="1">
                <a:effectLst/>
                <a:latin typeface="+mj-lt"/>
                <a:ea typeface="Aptos" panose="020B0004020202020204" pitchFamily="34" charset="0"/>
                <a:cs typeface="Times New Roman" panose="02020603050405020304" pitchFamily="18" charset="0"/>
              </a:rPr>
              <a:t>Forvis</a:t>
            </a:r>
            <a:r>
              <a:rPr lang="en-GB" sz="1000" kern="100">
                <a:effectLst/>
                <a:latin typeface="+mj-lt"/>
                <a:ea typeface="Aptos" panose="020B0004020202020204" pitchFamily="34" charset="0"/>
                <a:cs typeface="Times New Roman" panose="02020603050405020304" pitchFamily="18" charset="0"/>
              </a:rPr>
              <a:t> Mazars Group SC is an independent member of </a:t>
            </a:r>
            <a:r>
              <a:rPr lang="en-GB" sz="1000" kern="100" err="1">
                <a:effectLst/>
                <a:latin typeface="+mj-lt"/>
                <a:ea typeface="Aptos" panose="020B0004020202020204" pitchFamily="34" charset="0"/>
                <a:cs typeface="Times New Roman" panose="02020603050405020304" pitchFamily="18" charset="0"/>
              </a:rPr>
              <a:t>Forvis</a:t>
            </a:r>
            <a:r>
              <a:rPr lang="en-GB" sz="1000" kern="100">
                <a:effectLst/>
                <a:latin typeface="+mj-lt"/>
                <a:ea typeface="Aptos" panose="020B0004020202020204" pitchFamily="34" charset="0"/>
                <a:cs typeface="Times New Roman" panose="02020603050405020304" pitchFamily="18" charset="0"/>
              </a:rPr>
              <a:t> Mazars Global, a leading professional services network. Operating as an internationally integrated partnership in over 100 countries and territories, </a:t>
            </a:r>
            <a:r>
              <a:rPr lang="en-GB" sz="1000" kern="100" err="1">
                <a:effectLst/>
                <a:latin typeface="+mj-lt"/>
                <a:ea typeface="Aptos" panose="020B0004020202020204" pitchFamily="34" charset="0"/>
                <a:cs typeface="Times New Roman" panose="02020603050405020304" pitchFamily="18" charset="0"/>
              </a:rPr>
              <a:t>Forvis</a:t>
            </a:r>
            <a:r>
              <a:rPr lang="en-GB" sz="1000" kern="100">
                <a:effectLst/>
                <a:latin typeface="+mj-lt"/>
                <a:ea typeface="Aptos" panose="020B0004020202020204" pitchFamily="34" charset="0"/>
                <a:cs typeface="Times New Roman" panose="02020603050405020304" pitchFamily="18" charset="0"/>
              </a:rPr>
              <a:t> Mazars Group specialises in audit, tax and advisory services. The partnership draws on the expertise and cultural understanding of over 35,0000 professionals across the globe to assist clients of all sizes at every stage in their development. </a:t>
            </a:r>
            <a:r>
              <a:rPr lang="en-GB" sz="1000" kern="100" err="1">
                <a:effectLst/>
                <a:latin typeface="+mj-lt"/>
                <a:ea typeface="Aptos" panose="020B0004020202020204" pitchFamily="34" charset="0"/>
                <a:cs typeface="Times New Roman" panose="02020603050405020304" pitchFamily="18" charset="0"/>
              </a:rPr>
              <a:t>Forvis</a:t>
            </a:r>
            <a:r>
              <a:rPr lang="en-GB" sz="1000" kern="100">
                <a:effectLst/>
                <a:latin typeface="+mj-lt"/>
                <a:ea typeface="Aptos" panose="020B0004020202020204" pitchFamily="34" charset="0"/>
                <a:cs typeface="Times New Roman" panose="02020603050405020304" pitchFamily="18" charset="0"/>
              </a:rPr>
              <a:t> Mazars in </a:t>
            </a:r>
            <a:r>
              <a:rPr lang="en-GB" sz="1000" kern="100">
                <a:solidFill>
                  <a:srgbClr val="FF0000"/>
                </a:solidFill>
                <a:effectLst/>
                <a:latin typeface="+mj-lt"/>
                <a:ea typeface="Aptos" panose="020B0004020202020204" pitchFamily="34" charset="0"/>
                <a:cs typeface="Times New Roman" panose="02020603050405020304" pitchFamily="18" charset="0"/>
              </a:rPr>
              <a:t>[COUNTRY] </a:t>
            </a:r>
            <a:r>
              <a:rPr lang="en-GB" sz="1000" kern="100">
                <a:effectLst/>
                <a:latin typeface="+mj-lt"/>
                <a:ea typeface="Aptos" panose="020B0004020202020204" pitchFamily="34" charset="0"/>
                <a:cs typeface="Times New Roman" panose="02020603050405020304" pitchFamily="18" charset="0"/>
              </a:rPr>
              <a:t>is part of the </a:t>
            </a:r>
            <a:r>
              <a:rPr lang="en-GB" sz="1000" kern="100" err="1">
                <a:effectLst/>
                <a:latin typeface="+mj-lt"/>
                <a:ea typeface="Aptos" panose="020B0004020202020204" pitchFamily="34" charset="0"/>
                <a:cs typeface="Times New Roman" panose="02020603050405020304" pitchFamily="18" charset="0"/>
              </a:rPr>
              <a:t>Forvis</a:t>
            </a:r>
            <a:r>
              <a:rPr lang="en-GB" sz="1000" kern="100">
                <a:effectLst/>
                <a:latin typeface="+mj-lt"/>
                <a:ea typeface="Aptos" panose="020B0004020202020204" pitchFamily="34" charset="0"/>
                <a:cs typeface="Times New Roman" panose="02020603050405020304" pitchFamily="18" charset="0"/>
              </a:rPr>
              <a:t> Mazars Group SC. Visit forvismazars.com to learn more.</a:t>
            </a:r>
          </a:p>
          <a:p>
            <a:pPr>
              <a:lnSpc>
                <a:spcPct val="107000"/>
              </a:lnSpc>
              <a:spcAft>
                <a:spcPts val="800"/>
              </a:spcAft>
            </a:pPr>
            <a:r>
              <a:rPr lang="en-GB" sz="1000" kern="100">
                <a:effectLst/>
                <a:latin typeface="+mj-lt"/>
                <a:ea typeface="Aptos" panose="020B0004020202020204" pitchFamily="34" charset="0"/>
                <a:cs typeface="Times New Roman" panose="02020603050405020304" pitchFamily="18" charset="0"/>
              </a:rPr>
              <a:t>The contents of this document are confidential and not for distribution to anyone other than the recipients. Disclosure to third parties cannot be made without the prior written consent of </a:t>
            </a:r>
            <a:r>
              <a:rPr lang="en-GB" sz="1000" kern="100" err="1">
                <a:effectLst/>
                <a:latin typeface="+mj-lt"/>
                <a:ea typeface="Aptos" panose="020B0004020202020204" pitchFamily="34" charset="0"/>
                <a:cs typeface="Times New Roman" panose="02020603050405020304" pitchFamily="18" charset="0"/>
              </a:rPr>
              <a:t>Forvis</a:t>
            </a:r>
            <a:r>
              <a:rPr lang="en-GB" sz="1000" kern="100">
                <a:effectLst/>
                <a:latin typeface="+mj-lt"/>
                <a:ea typeface="Aptos" panose="020B0004020202020204" pitchFamily="34" charset="0"/>
                <a:cs typeface="Times New Roman" panose="02020603050405020304" pitchFamily="18" charset="0"/>
              </a:rPr>
              <a:t> Mazars Group SC. </a:t>
            </a:r>
          </a:p>
        </p:txBody>
      </p:sp>
      <p:sp>
        <p:nvSpPr>
          <p:cNvPr id="2" name="TextBox 1">
            <a:extLst>
              <a:ext uri="{FF2B5EF4-FFF2-40B4-BE49-F238E27FC236}">
                <a16:creationId xmlns:a16="http://schemas.microsoft.com/office/drawing/2014/main" id="{31154649-4A4B-29E4-6982-D75D679FBBB3}"/>
              </a:ext>
            </a:extLst>
          </p:cNvPr>
          <p:cNvSpPr txBox="1"/>
          <p:nvPr userDrawn="1"/>
        </p:nvSpPr>
        <p:spPr>
          <a:xfrm>
            <a:off x="304800" y="1260000"/>
            <a:ext cx="3268869" cy="369332"/>
          </a:xfrm>
          <a:prstGeom prst="rect">
            <a:avLst/>
          </a:prstGeom>
          <a:noFill/>
        </p:spPr>
        <p:txBody>
          <a:bodyPr wrap="square" lIns="0" rIns="0" rtlCol="0">
            <a:spAutoFit/>
          </a:bodyPr>
          <a:lstStyle/>
          <a:p>
            <a:r>
              <a:rPr lang="en-GB" b="1"/>
              <a:t>Forvis Mazars</a:t>
            </a:r>
          </a:p>
        </p:txBody>
      </p:sp>
      <p:pic>
        <p:nvPicPr>
          <p:cNvPr id="14" name="Picture 13" descr="Blue letters on a black background&#10;&#10;Description automatically generated">
            <a:extLst>
              <a:ext uri="{FF2B5EF4-FFF2-40B4-BE49-F238E27FC236}">
                <a16:creationId xmlns:a16="http://schemas.microsoft.com/office/drawing/2014/main" id="{4E953B84-1292-D8C9-56C7-D9928E6570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
        <p:nvSpPr>
          <p:cNvPr id="3" name="TextBox 2">
            <a:extLst>
              <a:ext uri="{FF2B5EF4-FFF2-40B4-BE49-F238E27FC236}">
                <a16:creationId xmlns:a16="http://schemas.microsoft.com/office/drawing/2014/main" id="{8B0FECF7-72DC-4349-1C60-21C542C4FA3E}"/>
              </a:ext>
            </a:extLst>
          </p:cNvPr>
          <p:cNvSpPr txBox="1"/>
          <p:nvPr userDrawn="1"/>
        </p:nvSpPr>
        <p:spPr>
          <a:xfrm>
            <a:off x="7772400" y="1260000"/>
            <a:ext cx="4119563" cy="3077766"/>
          </a:xfrm>
          <a:prstGeom prst="rect">
            <a:avLst/>
          </a:prstGeom>
          <a:noFill/>
        </p:spPr>
        <p:txBody>
          <a:bodyPr wrap="square" lIns="0" rIns="0" rtlCol="0">
            <a:noAutofit/>
          </a:bodyPr>
          <a:lstStyle/>
          <a:p>
            <a:r>
              <a:rPr lang="en-GB" sz="1400" b="1">
                <a:solidFill>
                  <a:schemeClr val="tx1"/>
                </a:solidFill>
              </a:rPr>
              <a:t>LinkedIn:</a:t>
            </a:r>
          </a:p>
          <a:p>
            <a:pPr>
              <a:spcAft>
                <a:spcPts val="1200"/>
              </a:spcAft>
            </a:pPr>
            <a:r>
              <a:rPr lang="en-GB" sz="1400" b="0">
                <a:solidFill>
                  <a:schemeClr val="tx1"/>
                </a:solidFill>
              </a:rPr>
              <a:t>www.linkedin.com/company/ForvisMazarsGroup</a:t>
            </a:r>
          </a:p>
          <a:p>
            <a:r>
              <a:rPr lang="en-GB" sz="1400" b="1">
                <a:solidFill>
                  <a:schemeClr val="tx1"/>
                </a:solidFill>
              </a:rPr>
              <a:t>Twitter:</a:t>
            </a:r>
          </a:p>
          <a:p>
            <a:pPr>
              <a:spcAft>
                <a:spcPts val="1200"/>
              </a:spcAft>
            </a:pPr>
            <a:r>
              <a:rPr lang="en-GB" sz="1400" b="0">
                <a:solidFill>
                  <a:schemeClr val="tx1"/>
                </a:solidFill>
              </a:rPr>
              <a:t>www.twitter.com/ForvisMazarsGroup</a:t>
            </a:r>
          </a:p>
          <a:p>
            <a:r>
              <a:rPr lang="en-GB" sz="1400" b="1">
                <a:solidFill>
                  <a:schemeClr val="tx1"/>
                </a:solidFill>
              </a:rPr>
              <a:t>Facebook:</a:t>
            </a:r>
          </a:p>
          <a:p>
            <a:pPr>
              <a:spcAft>
                <a:spcPts val="1200"/>
              </a:spcAft>
            </a:pPr>
            <a:r>
              <a:rPr lang="en-GB" sz="1400" b="0">
                <a:solidFill>
                  <a:schemeClr val="tx1"/>
                </a:solidFill>
              </a:rPr>
              <a:t>www.facebook.com/ForvisMazarsGroup</a:t>
            </a:r>
          </a:p>
          <a:p>
            <a:r>
              <a:rPr lang="en-GB" sz="1400" b="1">
                <a:solidFill>
                  <a:schemeClr val="tx1"/>
                </a:solidFill>
              </a:rPr>
              <a:t>Instagram:</a:t>
            </a:r>
          </a:p>
          <a:p>
            <a:pPr>
              <a:spcAft>
                <a:spcPts val="1200"/>
              </a:spcAft>
            </a:pPr>
            <a:r>
              <a:rPr lang="en-GB" sz="1400" b="0">
                <a:solidFill>
                  <a:schemeClr val="tx1"/>
                </a:solidFill>
              </a:rPr>
              <a:t>www.instagram.com/ForvisMazarsGroup</a:t>
            </a:r>
          </a:p>
          <a:p>
            <a:r>
              <a:rPr lang="en-GB" sz="1400" b="1">
                <a:solidFill>
                  <a:schemeClr val="tx1"/>
                </a:solidFill>
              </a:rPr>
              <a:t>WeChat:</a:t>
            </a:r>
          </a:p>
          <a:p>
            <a:pPr>
              <a:spcAft>
                <a:spcPts val="1200"/>
              </a:spcAft>
            </a:pPr>
            <a:r>
              <a:rPr lang="en-GB" sz="1400" b="0">
                <a:solidFill>
                  <a:schemeClr val="tx1"/>
                </a:solidFill>
              </a:rPr>
              <a:t>ID: Forvis Mazars</a:t>
            </a:r>
          </a:p>
          <a:p>
            <a:pPr>
              <a:spcAft>
                <a:spcPts val="1200"/>
              </a:spcAft>
            </a:pPr>
            <a:r>
              <a:rPr lang="en-GB" sz="1400" b="1">
                <a:solidFill>
                  <a:schemeClr val="tx1"/>
                </a:solidFill>
              </a:rPr>
              <a:t>Find out more at www.forvismazars.com</a:t>
            </a:r>
          </a:p>
          <a:p>
            <a:pPr>
              <a:spcAft>
                <a:spcPts val="1200"/>
              </a:spcAft>
            </a:pPr>
            <a:r>
              <a:rPr lang="en-GB" sz="800" b="0">
                <a:solidFill>
                  <a:schemeClr val="tx1"/>
                </a:solidFill>
              </a:rPr>
              <a:t>© Forvis Mazars 2024</a:t>
            </a:r>
          </a:p>
          <a:p>
            <a:endParaRPr lang="en-GB" sz="1400" b="0">
              <a:solidFill>
                <a:schemeClr val="tx1"/>
              </a:solidFill>
            </a:endParaRPr>
          </a:p>
        </p:txBody>
      </p:sp>
      <p:sp>
        <p:nvSpPr>
          <p:cNvPr id="6" name="TextBox 5">
            <a:extLst>
              <a:ext uri="{FF2B5EF4-FFF2-40B4-BE49-F238E27FC236}">
                <a16:creationId xmlns:a16="http://schemas.microsoft.com/office/drawing/2014/main" id="{D1365BCA-CA51-65B5-AAFA-7988DFF16AC2}"/>
              </a:ext>
            </a:extLst>
          </p:cNvPr>
          <p:cNvSpPr txBox="1"/>
          <p:nvPr userDrawn="1"/>
        </p:nvSpPr>
        <p:spPr>
          <a:xfrm>
            <a:off x="7772400" y="298800"/>
            <a:ext cx="1496051" cy="296081"/>
          </a:xfrm>
          <a:prstGeom prst="rect">
            <a:avLst/>
          </a:prstGeom>
          <a:noFill/>
        </p:spPr>
        <p:txBody>
          <a:bodyPr wrap="none" lIns="0" rIns="0" rtlCol="0" anchor="ctr">
            <a:noAutofit/>
          </a:bodyPr>
          <a:lstStyle/>
          <a:p>
            <a:r>
              <a:rPr lang="en-GB" sz="2400">
                <a:solidFill>
                  <a:schemeClr val="tx1"/>
                </a:solidFill>
              </a:rPr>
              <a:t>Follow us</a:t>
            </a:r>
          </a:p>
        </p:txBody>
      </p:sp>
    </p:spTree>
    <p:extLst>
      <p:ext uri="{BB962C8B-B14F-4D97-AF65-F5344CB8AC3E}">
        <p14:creationId xmlns:p14="http://schemas.microsoft.com/office/powerpoint/2010/main" val="12019462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utro - true blue background">
    <p:bg>
      <p:bgPr>
        <a:solidFill>
          <a:schemeClr val="tx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19440D8-36C8-9F20-5BE6-5D024AE51BA0}"/>
              </a:ext>
            </a:extLst>
          </p:cNvPr>
          <p:cNvSpPr txBox="1"/>
          <p:nvPr userDrawn="1"/>
        </p:nvSpPr>
        <p:spPr>
          <a:xfrm>
            <a:off x="304800" y="2293063"/>
            <a:ext cx="1061188" cy="296081"/>
          </a:xfrm>
          <a:prstGeom prst="rect">
            <a:avLst/>
          </a:prstGeom>
          <a:noFill/>
        </p:spPr>
        <p:txBody>
          <a:bodyPr wrap="none" lIns="0" rIns="0" rtlCol="0" anchor="ctr">
            <a:noAutofit/>
          </a:bodyPr>
          <a:lstStyle/>
          <a:p>
            <a:r>
              <a:rPr lang="en-GB" sz="2400" b="0" kern="1200">
                <a:solidFill>
                  <a:schemeClr val="tx1"/>
                </a:solidFill>
                <a:latin typeface="+mj-lt"/>
                <a:cs typeface="+mn-cs"/>
              </a:rPr>
              <a:t>Contact</a:t>
            </a:r>
          </a:p>
        </p:txBody>
      </p:sp>
      <p:sp>
        <p:nvSpPr>
          <p:cNvPr id="5" name="TextBox 4">
            <a:extLst>
              <a:ext uri="{FF2B5EF4-FFF2-40B4-BE49-F238E27FC236}">
                <a16:creationId xmlns:a16="http://schemas.microsoft.com/office/drawing/2014/main" id="{98A16BCA-0F35-B35F-6C45-E59654DD7C87}"/>
              </a:ext>
            </a:extLst>
          </p:cNvPr>
          <p:cNvSpPr txBox="1"/>
          <p:nvPr userDrawn="1"/>
        </p:nvSpPr>
        <p:spPr>
          <a:xfrm>
            <a:off x="304800" y="4536000"/>
            <a:ext cx="6653349" cy="1137600"/>
          </a:xfrm>
          <a:prstGeom prst="rect">
            <a:avLst/>
          </a:prstGeom>
          <a:noFill/>
        </p:spPr>
        <p:txBody>
          <a:bodyPr wrap="square" lIns="0" tIns="0" rIns="0" bIns="0" numCol="1" spcCol="144000" rtlCol="0">
            <a:noAutofit/>
          </a:bodyPr>
          <a:lstStyle/>
          <a:p>
            <a:pPr>
              <a:lnSpc>
                <a:spcPct val="107000"/>
              </a:lnSpc>
              <a:spcAft>
                <a:spcPts val="800"/>
              </a:spcAft>
            </a:pPr>
            <a:r>
              <a:rPr lang="ru-RU" sz="1050" kern="100" spc="-10" baseline="0" dirty="0" err="1">
                <a:effectLst/>
                <a:latin typeface="+mj-lt"/>
                <a:ea typeface="Aptos" panose="020B0004020202020204" pitchFamily="34" charset="0"/>
                <a:cs typeface="Times New Roman" panose="02020603050405020304" pitchFamily="18" charset="0"/>
              </a:rPr>
              <a:t>Forvis</a:t>
            </a:r>
            <a:r>
              <a:rPr lang="ru-RU" sz="1050" kern="100" spc="-10" baseline="0" dirty="0">
                <a:effectLst/>
                <a:latin typeface="+mj-lt"/>
                <a:ea typeface="Aptos" panose="020B0004020202020204" pitchFamily="34" charset="0"/>
                <a:cs typeface="Times New Roman" panose="02020603050405020304" pitchFamily="18" charset="0"/>
              </a:rPr>
              <a:t> </a:t>
            </a:r>
            <a:r>
              <a:rPr lang="ru-RU" sz="1050" kern="100" spc="-10" baseline="0" dirty="0" err="1">
                <a:effectLst/>
                <a:latin typeface="+mj-lt"/>
                <a:ea typeface="Aptos" panose="020B0004020202020204" pitchFamily="34" charset="0"/>
                <a:cs typeface="Times New Roman" panose="02020603050405020304" pitchFamily="18" charset="0"/>
              </a:rPr>
              <a:t>Mazars</a:t>
            </a:r>
            <a:r>
              <a:rPr lang="ru-RU" sz="1050" kern="100" spc="-10" baseline="0" dirty="0">
                <a:effectLst/>
                <a:latin typeface="+mj-lt"/>
                <a:ea typeface="Aptos" panose="020B0004020202020204" pitchFamily="34" charset="0"/>
                <a:cs typeface="Times New Roman" panose="02020603050405020304" pitchFamily="18" charset="0"/>
              </a:rPr>
              <a:t> Group SC является независимым членом </a:t>
            </a:r>
            <a:r>
              <a:rPr lang="ru-RU" sz="1050" kern="100" spc="-10" baseline="0" dirty="0" err="1">
                <a:effectLst/>
                <a:latin typeface="+mj-lt"/>
                <a:ea typeface="Aptos" panose="020B0004020202020204" pitchFamily="34" charset="0"/>
                <a:cs typeface="Times New Roman" panose="02020603050405020304" pitchFamily="18" charset="0"/>
              </a:rPr>
              <a:t>Forvis</a:t>
            </a:r>
            <a:r>
              <a:rPr lang="ru-RU" sz="1050" kern="100" spc="-10" baseline="0" dirty="0">
                <a:effectLst/>
                <a:latin typeface="+mj-lt"/>
                <a:ea typeface="Aptos" panose="020B0004020202020204" pitchFamily="34" charset="0"/>
                <a:cs typeface="Times New Roman" panose="02020603050405020304" pitchFamily="18" charset="0"/>
              </a:rPr>
              <a:t> </a:t>
            </a:r>
            <a:r>
              <a:rPr lang="ru-RU" sz="1050" kern="100" spc="-10" baseline="0" dirty="0" err="1">
                <a:effectLst/>
                <a:latin typeface="+mj-lt"/>
                <a:ea typeface="Aptos" panose="020B0004020202020204" pitchFamily="34" charset="0"/>
                <a:cs typeface="Times New Roman" panose="02020603050405020304" pitchFamily="18" charset="0"/>
              </a:rPr>
              <a:t>Mazars</a:t>
            </a:r>
            <a:r>
              <a:rPr lang="ru-RU" sz="1050" kern="100" spc="-10" baseline="0" dirty="0">
                <a:effectLst/>
                <a:latin typeface="+mj-lt"/>
                <a:ea typeface="Aptos" panose="020B0004020202020204" pitchFamily="34" charset="0"/>
                <a:cs typeface="Times New Roman" panose="02020603050405020304" pitchFamily="18" charset="0"/>
              </a:rPr>
              <a:t> Global, ведущей сети профессиональных услуг. </a:t>
            </a:r>
            <a:r>
              <a:rPr lang="ru-RU" sz="1050" kern="100" spc="-10" baseline="0" dirty="0" err="1">
                <a:effectLst/>
                <a:latin typeface="+mj-lt"/>
                <a:ea typeface="Aptos" panose="020B0004020202020204" pitchFamily="34" charset="0"/>
                <a:cs typeface="Times New Roman" panose="02020603050405020304" pitchFamily="18" charset="0"/>
              </a:rPr>
              <a:t>Forvis</a:t>
            </a:r>
            <a:r>
              <a:rPr lang="ru-RU" sz="1050" kern="100" spc="-10" baseline="0" dirty="0">
                <a:effectLst/>
                <a:latin typeface="+mj-lt"/>
                <a:ea typeface="Aptos" panose="020B0004020202020204" pitchFamily="34" charset="0"/>
                <a:cs typeface="Times New Roman" panose="02020603050405020304" pitchFamily="18" charset="0"/>
              </a:rPr>
              <a:t> </a:t>
            </a:r>
            <a:r>
              <a:rPr lang="ru-RU" sz="1050" kern="100" spc="-10" baseline="0" dirty="0" err="1">
                <a:effectLst/>
                <a:latin typeface="+mj-lt"/>
                <a:ea typeface="Aptos" panose="020B0004020202020204" pitchFamily="34" charset="0"/>
                <a:cs typeface="Times New Roman" panose="02020603050405020304" pitchFamily="18" charset="0"/>
              </a:rPr>
              <a:t>Mazars</a:t>
            </a:r>
            <a:r>
              <a:rPr lang="ru-RU" sz="1050" kern="100" spc="-10" baseline="0" dirty="0">
                <a:effectLst/>
                <a:latin typeface="+mj-lt"/>
                <a:ea typeface="Aptos" panose="020B0004020202020204" pitchFamily="34" charset="0"/>
                <a:cs typeface="Times New Roman" panose="02020603050405020304" pitchFamily="18" charset="0"/>
              </a:rPr>
              <a:t> Group SC — это кооперативная компания, базирующаяся в Бельгии и организованная как единое международное интегрированное партнерство. АО «</a:t>
            </a:r>
            <a:r>
              <a:rPr lang="ru-RU" sz="1050" kern="100" spc="-10" baseline="0" dirty="0" err="1">
                <a:effectLst/>
                <a:latin typeface="+mj-lt"/>
                <a:ea typeface="Aptos" panose="020B0004020202020204" pitchFamily="34" charset="0"/>
                <a:cs typeface="Times New Roman" panose="02020603050405020304" pitchFamily="18" charset="0"/>
              </a:rPr>
              <a:t>Forvis</a:t>
            </a:r>
            <a:r>
              <a:rPr lang="ru-RU" sz="1050" kern="100" spc="-10" baseline="0" dirty="0">
                <a:effectLst/>
                <a:latin typeface="+mj-lt"/>
                <a:ea typeface="Aptos" panose="020B0004020202020204" pitchFamily="34" charset="0"/>
                <a:cs typeface="Times New Roman" panose="02020603050405020304" pitchFamily="18" charset="0"/>
              </a:rPr>
              <a:t> </a:t>
            </a:r>
            <a:r>
              <a:rPr lang="ru-RU" sz="1050" kern="100" spc="-10" baseline="0" dirty="0" err="1">
                <a:effectLst/>
                <a:latin typeface="+mj-lt"/>
                <a:ea typeface="Aptos" panose="020B0004020202020204" pitchFamily="34" charset="0"/>
                <a:cs typeface="Times New Roman" panose="02020603050405020304" pitchFamily="18" charset="0"/>
              </a:rPr>
              <a:t>Mazars</a:t>
            </a:r>
            <a:r>
              <a:rPr lang="ru-RU" sz="1050" kern="100" spc="-10" baseline="0" dirty="0">
                <a:effectLst/>
                <a:latin typeface="+mj-lt"/>
                <a:ea typeface="Aptos" panose="020B0004020202020204" pitchFamily="34" charset="0"/>
                <a:cs typeface="Times New Roman" panose="02020603050405020304" pitchFamily="18" charset="0"/>
              </a:rPr>
              <a:t> Group» не оказывает никаких услуг клиентам. Посетите forvismazars.com, чтобы узнать больше.</a:t>
            </a:r>
          </a:p>
          <a:p>
            <a:pPr>
              <a:lnSpc>
                <a:spcPct val="107000"/>
              </a:lnSpc>
              <a:spcAft>
                <a:spcPts val="800"/>
              </a:spcAft>
            </a:pPr>
            <a:r>
              <a:rPr lang="ru-RU" sz="1050" kern="100" spc="-10" baseline="0" dirty="0">
                <a:effectLst/>
                <a:latin typeface="+mj-lt"/>
                <a:ea typeface="Aptos" panose="020B0004020202020204" pitchFamily="34" charset="0"/>
                <a:cs typeface="Times New Roman" panose="02020603050405020304" pitchFamily="18" charset="0"/>
              </a:rPr>
              <a:t>Содержание этого документа является конфиденциальным и не предназначено для распространения кому-либо, кроме получателей. Раскрытие информации третьим лицам не может быть осуществлено без предварительного письменного согласия </a:t>
            </a:r>
            <a:r>
              <a:rPr lang="ru-RU" sz="1050" kern="100" spc="-10" baseline="0" dirty="0" err="1">
                <a:effectLst/>
                <a:latin typeface="+mj-lt"/>
                <a:ea typeface="Aptos" panose="020B0004020202020204" pitchFamily="34" charset="0"/>
                <a:cs typeface="Times New Roman" panose="02020603050405020304" pitchFamily="18" charset="0"/>
              </a:rPr>
              <a:t>Forvis</a:t>
            </a:r>
            <a:r>
              <a:rPr lang="ru-RU" sz="1050" kern="100" spc="-10" baseline="0" dirty="0">
                <a:effectLst/>
                <a:latin typeface="+mj-lt"/>
                <a:ea typeface="Aptos" panose="020B0004020202020204" pitchFamily="34" charset="0"/>
                <a:cs typeface="Times New Roman" panose="02020603050405020304" pitchFamily="18" charset="0"/>
              </a:rPr>
              <a:t> </a:t>
            </a:r>
            <a:r>
              <a:rPr lang="ru-RU" sz="1050" kern="100" spc="-10" baseline="0" dirty="0" err="1">
                <a:effectLst/>
                <a:latin typeface="+mj-lt"/>
                <a:ea typeface="Aptos" panose="020B0004020202020204" pitchFamily="34" charset="0"/>
                <a:cs typeface="Times New Roman" panose="02020603050405020304" pitchFamily="18" charset="0"/>
              </a:rPr>
              <a:t>Mazars</a:t>
            </a:r>
            <a:r>
              <a:rPr lang="ru-RU" sz="1050" kern="100" spc="-10" baseline="0" dirty="0">
                <a:effectLst/>
                <a:latin typeface="+mj-lt"/>
                <a:ea typeface="Aptos" panose="020B0004020202020204" pitchFamily="34" charset="0"/>
                <a:cs typeface="Times New Roman" panose="02020603050405020304" pitchFamily="18" charset="0"/>
              </a:rPr>
              <a:t> Group SC.</a:t>
            </a:r>
            <a:endParaRPr lang="en-GB" sz="1050" kern="100" spc="-10" baseline="0" dirty="0">
              <a:effectLst/>
              <a:latin typeface="+mj-lt"/>
              <a:ea typeface="Aptos" panose="020B0004020202020204" pitchFamily="34" charset="0"/>
              <a:cs typeface="Times New Roman" panose="02020603050405020304" pitchFamily="18" charset="0"/>
            </a:endParaRPr>
          </a:p>
        </p:txBody>
      </p:sp>
      <p:pic>
        <p:nvPicPr>
          <p:cNvPr id="2" name="Picture 1" descr="Blue letters on a black background&#10;&#10;Description automatically generated">
            <a:extLst>
              <a:ext uri="{FF2B5EF4-FFF2-40B4-BE49-F238E27FC236}">
                <a16:creationId xmlns:a16="http://schemas.microsoft.com/office/drawing/2014/main" id="{BCAF22BA-1336-9444-DC26-2A9F15871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1963" y="6164997"/>
            <a:ext cx="1080000" cy="454003"/>
          </a:xfrm>
          <a:prstGeom prst="rect">
            <a:avLst/>
          </a:prstGeom>
        </p:spPr>
      </p:pic>
    </p:spTree>
    <p:extLst>
      <p:ext uri="{BB962C8B-B14F-4D97-AF65-F5344CB8AC3E}">
        <p14:creationId xmlns:p14="http://schemas.microsoft.com/office/powerpoint/2010/main" val="325392749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417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79AFD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3776888"/>
            <a:ext cx="10898188" cy="979461"/>
          </a:xfrm>
        </p:spPr>
        <p:txBody>
          <a:bodyPr lIns="0" tIns="36000" rIns="0" bIns="36000" anchor="t">
            <a:noAutofit/>
          </a:bodyPr>
          <a:lstStyle>
            <a:lvl1pPr algn="l">
              <a:lnSpc>
                <a:spcPct val="100000"/>
              </a:lnSpc>
              <a:defRPr sz="1800">
                <a:solidFill>
                  <a:schemeClr val="bg1"/>
                </a:solidFill>
              </a:defRPr>
            </a:lvl1pPr>
          </a:lstStyle>
          <a:p>
            <a:r>
              <a:rPr lang="en-US"/>
              <a:t>Click to edit Master title style</a:t>
            </a:r>
          </a:p>
        </p:txBody>
      </p:sp>
      <p:sp>
        <p:nvSpPr>
          <p:cNvPr id="3" name="Subtitle 2"/>
          <p:cNvSpPr>
            <a:spLocks noGrp="1"/>
          </p:cNvSpPr>
          <p:nvPr>
            <p:ph type="subTitle" idx="1"/>
          </p:nvPr>
        </p:nvSpPr>
        <p:spPr>
          <a:xfrm>
            <a:off x="647700" y="4756349"/>
            <a:ext cx="10898187" cy="588764"/>
          </a:xfrm>
        </p:spPr>
        <p:txBody>
          <a:bodyPr>
            <a:noAutofit/>
          </a:bodyPr>
          <a:lstStyle>
            <a:lvl1pPr marL="0" indent="0" algn="l">
              <a:spcBef>
                <a:spcPts val="0"/>
              </a:spcBef>
              <a:buNone/>
              <a:defRPr sz="1800">
                <a:solidFill>
                  <a:schemeClr val="bg1"/>
                </a:solidFill>
              </a:defRPr>
            </a:lvl1pPr>
            <a:lvl2pPr marL="242458" indent="0" algn="ctr">
              <a:buNone/>
              <a:defRPr sz="1061"/>
            </a:lvl2pPr>
            <a:lvl3pPr marL="484917" indent="0" algn="ctr">
              <a:buNone/>
              <a:defRPr sz="954"/>
            </a:lvl3pPr>
            <a:lvl4pPr marL="727377" indent="0" algn="ctr">
              <a:buNone/>
              <a:defRPr sz="848"/>
            </a:lvl4pPr>
            <a:lvl5pPr marL="969836" indent="0" algn="ctr">
              <a:buNone/>
              <a:defRPr sz="848"/>
            </a:lvl5pPr>
            <a:lvl6pPr marL="1212294" indent="0" algn="ctr">
              <a:buNone/>
              <a:defRPr sz="848"/>
            </a:lvl6pPr>
            <a:lvl7pPr marL="1454753" indent="0" algn="ctr">
              <a:buNone/>
              <a:defRPr sz="848"/>
            </a:lvl7pPr>
            <a:lvl8pPr marL="1697212" indent="0" algn="ctr">
              <a:buNone/>
              <a:defRPr sz="848"/>
            </a:lvl8pPr>
            <a:lvl9pPr marL="1939671" indent="0" algn="ctr">
              <a:buNone/>
              <a:defRPr sz="848"/>
            </a:lvl9pPr>
          </a:lstStyle>
          <a:p>
            <a:r>
              <a:rPr lang="en-US"/>
              <a:t>Click to edit Master subtitle style</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r>
              <a:rPr lang="en-US"/>
              <a:t>Title</a:t>
            </a:r>
          </a:p>
        </p:txBody>
      </p:sp>
      <p:sp>
        <p:nvSpPr>
          <p:cNvPr id="6" name="Slide Number Placeholder 5"/>
          <p:cNvSpPr>
            <a:spLocks noGrp="1"/>
          </p:cNvSpPr>
          <p:nvPr>
            <p:ph type="sldNum" sz="quarter" idx="12"/>
          </p:nvPr>
        </p:nvSpPr>
        <p:spPr/>
        <p:txBody>
          <a:bodyPr/>
          <a:lstStyle/>
          <a:p>
            <a:fld id="{FCF79694-4FC1-4618-BD31-5D62BA6BDE4F}" type="slidenum">
              <a:rPr lang="en-US" smtClean="0"/>
              <a:t>‹#›</a:t>
            </a:fld>
            <a:endParaRPr lang="en-US"/>
          </a:p>
        </p:txBody>
      </p:sp>
      <p:sp>
        <p:nvSpPr>
          <p:cNvPr id="8" name="Picture Placeholder 7">
            <a:extLst>
              <a:ext uri="{FF2B5EF4-FFF2-40B4-BE49-F238E27FC236}">
                <a16:creationId xmlns:a16="http://schemas.microsoft.com/office/drawing/2014/main" id="{901884EC-FEB1-406F-800F-BFEFB76D5943}"/>
              </a:ext>
            </a:extLst>
          </p:cNvPr>
          <p:cNvSpPr>
            <a:spLocks noGrp="1"/>
          </p:cNvSpPr>
          <p:nvPr>
            <p:ph type="pic" sz="quarter" idx="13"/>
          </p:nvPr>
        </p:nvSpPr>
        <p:spPr>
          <a:xfrm>
            <a:off x="2" y="1"/>
            <a:ext cx="12192000" cy="3429509"/>
          </a:xfrm>
          <a:solidFill>
            <a:schemeClr val="tx2"/>
          </a:solidFill>
        </p:spPr>
        <p:txBody>
          <a:bodyPr anchor="ctr">
            <a:normAutofit/>
          </a:bodyPr>
          <a:lstStyle>
            <a:lvl1pPr marL="0" indent="0" algn="ctr">
              <a:buNone/>
              <a:defRPr sz="1155">
                <a:solidFill>
                  <a:srgbClr val="FF0000"/>
                </a:solidFill>
              </a:defRPr>
            </a:lvl1pPr>
          </a:lstStyle>
          <a:p>
            <a:r>
              <a:rPr lang="en-US"/>
              <a:t>Click icon to add picture</a:t>
            </a:r>
            <a:endParaRPr lang="en-GB"/>
          </a:p>
        </p:txBody>
      </p:sp>
      <p:pic>
        <p:nvPicPr>
          <p:cNvPr id="7" name="Picture 6" descr="A close up of a sign&#10;&#10;Description automatically generated">
            <a:extLst>
              <a:ext uri="{FF2B5EF4-FFF2-40B4-BE49-F238E27FC236}">
                <a16:creationId xmlns:a16="http://schemas.microsoft.com/office/drawing/2014/main" id="{A3295792-97CB-47E7-BAF9-9521365BA2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731" y="5854206"/>
            <a:ext cx="2478666" cy="702000"/>
          </a:xfrm>
          <a:prstGeom prst="rect">
            <a:avLst/>
          </a:prstGeom>
        </p:spPr>
      </p:pic>
    </p:spTree>
    <p:extLst>
      <p:ext uri="{BB962C8B-B14F-4D97-AF65-F5344CB8AC3E}">
        <p14:creationId xmlns:p14="http://schemas.microsoft.com/office/powerpoint/2010/main" val="1995162200"/>
      </p:ext>
    </p:extLst>
  </p:cSld>
  <p:clrMapOvr>
    <a:masterClrMapping/>
  </p:clrMapOvr>
  <p:extLst>
    <p:ext uri="{DCECCB84-F9BA-43D5-87BE-67443E8EF086}">
      <p15:sldGuideLst xmlns:p15="http://schemas.microsoft.com/office/powerpoint/2012/main">
        <p15:guide id="1" pos="2389">
          <p15:clr>
            <a:srgbClr val="FBAE40"/>
          </p15:clr>
        </p15:guide>
        <p15:guide id="2" pos="4490">
          <p15:clr>
            <a:srgbClr val="FBAE40"/>
          </p15:clr>
        </p15:guide>
        <p15:guide id="3" pos="272">
          <p15:clr>
            <a:srgbClr val="FBAE40"/>
          </p15:clr>
        </p15:guide>
        <p15:guide id="4" orient="horz" pos="3367">
          <p15:clr>
            <a:srgbClr val="FBAE40"/>
          </p15:clr>
        </p15:guide>
        <p15:guide id="5" orient="horz" pos="646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Why Mazars for you?">
    <p:bg>
      <p:bgPr>
        <a:solidFill>
          <a:srgbClr val="79A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577D-5C35-4892-B63E-4AA771792A60}"/>
              </a:ext>
            </a:extLst>
          </p:cNvPr>
          <p:cNvSpPr>
            <a:spLocks noGrp="1"/>
          </p:cNvSpPr>
          <p:nvPr>
            <p:ph type="title"/>
          </p:nvPr>
        </p:nvSpPr>
        <p:spPr/>
        <p:txBody>
          <a:bodyPr>
            <a:noAutofit/>
          </a:bodyPr>
          <a:lstStyle>
            <a:lvl1pPr>
              <a:defRPr sz="1600" b="1">
                <a:solidFill>
                  <a:schemeClr val="tx2"/>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267EE41-8E72-45C4-B1E7-04546AA1309F}"/>
              </a:ext>
            </a:extLst>
          </p:cNvPr>
          <p:cNvSpPr>
            <a:spLocks noGrp="1"/>
          </p:cNvSpPr>
          <p:nvPr>
            <p:ph type="body" sz="quarter" idx="13"/>
          </p:nvPr>
        </p:nvSpPr>
        <p:spPr>
          <a:xfrm>
            <a:off x="647700" y="2792455"/>
            <a:ext cx="10897200" cy="3628984"/>
          </a:xfrm>
        </p:spPr>
        <p:txBody>
          <a:bodyPr>
            <a:noAutofit/>
          </a:bodyPr>
          <a:lstStyle>
            <a:lvl1pPr marL="0" indent="0">
              <a:lnSpc>
                <a:spcPts val="2903"/>
              </a:lnSpc>
              <a:buNone/>
              <a:defRPr sz="2800">
                <a:solidFill>
                  <a:schemeClr val="tx2"/>
                </a:solidFill>
              </a:defRPr>
            </a:lvl1pPr>
            <a:lvl2pPr marL="59064" indent="0">
              <a:lnSpc>
                <a:spcPts val="2903"/>
              </a:lnSpc>
              <a:buNone/>
              <a:defRPr sz="2800">
                <a:solidFill>
                  <a:schemeClr val="tx2"/>
                </a:solidFill>
              </a:defRPr>
            </a:lvl2pPr>
            <a:lvl3pPr marL="116092" indent="0">
              <a:lnSpc>
                <a:spcPts val="2903"/>
              </a:lnSpc>
              <a:spcBef>
                <a:spcPts val="0"/>
              </a:spcBef>
              <a:buNone/>
              <a:defRPr sz="2800">
                <a:solidFill>
                  <a:schemeClr val="tx2"/>
                </a:solidFill>
              </a:defRPr>
            </a:lvl3pPr>
            <a:lvl4pPr marL="172101" indent="0">
              <a:lnSpc>
                <a:spcPts val="2903"/>
              </a:lnSpc>
              <a:buNone/>
              <a:defRPr sz="2800">
                <a:solidFill>
                  <a:schemeClr val="tx2"/>
                </a:solidFill>
              </a:defRPr>
            </a:lvl4pPr>
            <a:lvl5pPr marL="229130" indent="0">
              <a:lnSpc>
                <a:spcPts val="2903"/>
              </a:lnSpc>
              <a:buNone/>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1957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CE1E-A2ED-49B3-A0D4-2B1F572C64F5}"/>
              </a:ext>
            </a:extLst>
          </p:cNvPr>
          <p:cNvSpPr>
            <a:spLocks noGrp="1"/>
          </p:cNvSpPr>
          <p:nvPr>
            <p:ph type="title"/>
          </p:nvPr>
        </p:nvSpPr>
        <p:spPr>
          <a:xfrm>
            <a:off x="647700" y="431799"/>
            <a:ext cx="10896600" cy="288000"/>
          </a:xfrm>
        </p:spPr>
        <p:txBody>
          <a:bodyPr>
            <a:noAutofit/>
          </a:bodyPr>
          <a:lstStyle>
            <a:lvl1pPr>
              <a:defRPr sz="1800" b="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0EF00FE-C6A5-4FD9-A828-700959F7D079}"/>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DBFB9246-7052-4AAF-A377-DFA430B70D62}"/>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42B89C35-F7A6-44D0-8F59-608A45B681E0}"/>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7" name="Text Placeholder 6">
            <a:extLst>
              <a:ext uri="{FF2B5EF4-FFF2-40B4-BE49-F238E27FC236}">
                <a16:creationId xmlns:a16="http://schemas.microsoft.com/office/drawing/2014/main" id="{71DF1656-9CA6-4E98-A5E0-08AA02C1B1A3}"/>
              </a:ext>
            </a:extLst>
          </p:cNvPr>
          <p:cNvSpPr>
            <a:spLocks noGrp="1"/>
          </p:cNvSpPr>
          <p:nvPr>
            <p:ph type="body" sz="quarter" idx="13" hasCustomPrompt="1"/>
          </p:nvPr>
        </p:nvSpPr>
        <p:spPr>
          <a:xfrm>
            <a:off x="647700" y="2413000"/>
            <a:ext cx="739263" cy="4008438"/>
          </a:xfrm>
        </p:spPr>
        <p:txBody>
          <a:bodyPr>
            <a:noAutofit/>
          </a:bodyPr>
          <a:lstStyle>
            <a:lvl1pPr marL="0" indent="0">
              <a:lnSpc>
                <a:spcPct val="100000"/>
              </a:lnSpc>
              <a:buNone/>
              <a:defRPr sz="1600" b="1" cap="all" baseline="0">
                <a:solidFill>
                  <a:schemeClr val="bg2"/>
                </a:solidFill>
              </a:defRPr>
            </a:lvl1pPr>
          </a:lstStyle>
          <a:p>
            <a:pPr lvl="0"/>
            <a:r>
              <a:rPr lang="en-US"/>
              <a:t>ES</a:t>
            </a:r>
          </a:p>
          <a:p>
            <a:pPr lvl="0"/>
            <a:r>
              <a:rPr lang="en-US"/>
              <a:t>01</a:t>
            </a:r>
          </a:p>
          <a:p>
            <a:pPr lvl="0"/>
            <a:r>
              <a:rPr lang="en-US"/>
              <a:t>02</a:t>
            </a:r>
          </a:p>
          <a:p>
            <a:pPr lvl="0"/>
            <a:r>
              <a:rPr lang="en-US"/>
              <a:t>03</a:t>
            </a:r>
          </a:p>
          <a:p>
            <a:pPr lvl="0"/>
            <a:r>
              <a:rPr lang="en-US"/>
              <a:t>04</a:t>
            </a:r>
          </a:p>
          <a:p>
            <a:pPr lvl="0"/>
            <a:r>
              <a:rPr lang="en-US"/>
              <a:t>05</a:t>
            </a:r>
          </a:p>
          <a:p>
            <a:pPr lvl="0"/>
            <a:r>
              <a:rPr lang="en-US"/>
              <a:t>06</a:t>
            </a:r>
          </a:p>
          <a:p>
            <a:pPr lvl="0"/>
            <a:r>
              <a:rPr lang="en-US"/>
              <a:t>07</a:t>
            </a:r>
          </a:p>
          <a:p>
            <a:pPr lvl="0"/>
            <a:r>
              <a:rPr lang="en-US"/>
              <a:t>08</a:t>
            </a:r>
          </a:p>
          <a:p>
            <a:pPr lvl="0"/>
            <a:r>
              <a:rPr lang="en-US"/>
              <a:t>09</a:t>
            </a:r>
          </a:p>
          <a:p>
            <a:pPr lvl="0"/>
            <a:r>
              <a:rPr lang="en-US"/>
              <a:t>A</a:t>
            </a:r>
          </a:p>
        </p:txBody>
      </p:sp>
      <p:sp>
        <p:nvSpPr>
          <p:cNvPr id="9" name="Text Placeholder 8">
            <a:extLst>
              <a:ext uri="{FF2B5EF4-FFF2-40B4-BE49-F238E27FC236}">
                <a16:creationId xmlns:a16="http://schemas.microsoft.com/office/drawing/2014/main" id="{400E9DAB-E864-4DBE-BF9D-89BFF0D80233}"/>
              </a:ext>
            </a:extLst>
          </p:cNvPr>
          <p:cNvSpPr>
            <a:spLocks noGrp="1"/>
          </p:cNvSpPr>
          <p:nvPr>
            <p:ph type="body" sz="quarter" idx="14" hasCustomPrompt="1"/>
          </p:nvPr>
        </p:nvSpPr>
        <p:spPr>
          <a:xfrm>
            <a:off x="1386963" y="2413000"/>
            <a:ext cx="10157337" cy="4008438"/>
          </a:xfrm>
        </p:spPr>
        <p:txBody>
          <a:bodyPr>
            <a:noAutofit/>
          </a:bodyPr>
          <a:lstStyle>
            <a:lvl1pPr marL="0" indent="0" algn="l">
              <a:lnSpc>
                <a:spcPct val="100000"/>
              </a:lnSpc>
              <a:buNone/>
              <a:defRPr sz="1600">
                <a:solidFill>
                  <a:schemeClr val="tx1"/>
                </a:solidFill>
              </a:defRPr>
            </a:lvl1pPr>
            <a:lvl2pPr marL="0" indent="0" algn="l">
              <a:lnSpc>
                <a:spcPct val="100000"/>
              </a:lnSpc>
              <a:buNone/>
              <a:defRPr sz="1283">
                <a:solidFill>
                  <a:schemeClr val="tx1"/>
                </a:solidFill>
              </a:defRPr>
            </a:lvl2pPr>
            <a:lvl3pPr marL="0" indent="0" algn="l">
              <a:lnSpc>
                <a:spcPct val="100000"/>
              </a:lnSpc>
              <a:buNone/>
              <a:defRPr sz="1283">
                <a:solidFill>
                  <a:schemeClr val="tx1"/>
                </a:solidFill>
              </a:defRPr>
            </a:lvl3pPr>
            <a:lvl4pPr marL="0" indent="0" algn="l">
              <a:lnSpc>
                <a:spcPct val="100000"/>
              </a:lnSpc>
              <a:buNone/>
              <a:defRPr sz="1283">
                <a:solidFill>
                  <a:schemeClr val="tx1"/>
                </a:solidFill>
              </a:defRPr>
            </a:lvl4pPr>
            <a:lvl5pPr marL="0" indent="0" algn="l">
              <a:lnSpc>
                <a:spcPct val="100000"/>
              </a:lnSpc>
              <a:buNone/>
              <a:defRPr sz="1283">
                <a:solidFill>
                  <a:schemeClr val="tx1"/>
                </a:solidFill>
              </a:defRPr>
            </a:lvl5pPr>
          </a:lstStyle>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endParaRPr lang="en-GB"/>
          </a:p>
        </p:txBody>
      </p:sp>
    </p:spTree>
    <p:extLst>
      <p:ext uri="{BB962C8B-B14F-4D97-AF65-F5344CB8AC3E}">
        <p14:creationId xmlns:p14="http://schemas.microsoft.com/office/powerpoint/2010/main" val="1460927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and introduc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EF00FE-C6A5-4FD9-A828-700959F7D079}"/>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DBFB9246-7052-4AAF-A377-DFA430B70D62}"/>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42B89C35-F7A6-44D0-8F59-608A45B681E0}"/>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7" name="Text Placeholder 6">
            <a:extLst>
              <a:ext uri="{FF2B5EF4-FFF2-40B4-BE49-F238E27FC236}">
                <a16:creationId xmlns:a16="http://schemas.microsoft.com/office/drawing/2014/main" id="{71DF1656-9CA6-4E98-A5E0-08AA02C1B1A3}"/>
              </a:ext>
            </a:extLst>
          </p:cNvPr>
          <p:cNvSpPr>
            <a:spLocks noGrp="1"/>
          </p:cNvSpPr>
          <p:nvPr>
            <p:ph type="body" sz="quarter" idx="13" hasCustomPrompt="1"/>
          </p:nvPr>
        </p:nvSpPr>
        <p:spPr>
          <a:xfrm>
            <a:off x="647700" y="2413000"/>
            <a:ext cx="739264" cy="4006838"/>
          </a:xfrm>
        </p:spPr>
        <p:txBody>
          <a:bodyPr>
            <a:noAutofit/>
          </a:bodyPr>
          <a:lstStyle>
            <a:lvl1pPr marL="0" indent="0">
              <a:lnSpc>
                <a:spcPct val="100000"/>
              </a:lnSpc>
              <a:buNone/>
              <a:defRPr sz="1600" b="1" cap="all" baseline="0">
                <a:solidFill>
                  <a:schemeClr val="bg2"/>
                </a:solidFill>
              </a:defRPr>
            </a:lvl1pPr>
          </a:lstStyle>
          <a:p>
            <a:pPr lvl="0"/>
            <a:r>
              <a:rPr lang="en-US"/>
              <a:t>ES</a:t>
            </a:r>
          </a:p>
          <a:p>
            <a:pPr lvl="0"/>
            <a:r>
              <a:rPr lang="en-US"/>
              <a:t>01</a:t>
            </a:r>
          </a:p>
          <a:p>
            <a:pPr lvl="0"/>
            <a:r>
              <a:rPr lang="en-US"/>
              <a:t>02</a:t>
            </a:r>
          </a:p>
          <a:p>
            <a:pPr lvl="0"/>
            <a:r>
              <a:rPr lang="en-US"/>
              <a:t>03</a:t>
            </a:r>
          </a:p>
          <a:p>
            <a:pPr lvl="0"/>
            <a:r>
              <a:rPr lang="en-US"/>
              <a:t>04</a:t>
            </a:r>
          </a:p>
          <a:p>
            <a:pPr lvl="0"/>
            <a:r>
              <a:rPr lang="en-US"/>
              <a:t>05</a:t>
            </a:r>
          </a:p>
          <a:p>
            <a:pPr lvl="0"/>
            <a:r>
              <a:rPr lang="en-US"/>
              <a:t>06</a:t>
            </a:r>
          </a:p>
          <a:p>
            <a:pPr lvl="0"/>
            <a:r>
              <a:rPr lang="en-US"/>
              <a:t>07</a:t>
            </a:r>
          </a:p>
          <a:p>
            <a:pPr lvl="0"/>
            <a:r>
              <a:rPr lang="en-US"/>
              <a:t>08</a:t>
            </a:r>
          </a:p>
          <a:p>
            <a:pPr lvl="0"/>
            <a:r>
              <a:rPr lang="en-US"/>
              <a:t>09</a:t>
            </a:r>
          </a:p>
          <a:p>
            <a:pPr lvl="0"/>
            <a:r>
              <a:rPr lang="en-US"/>
              <a:t>A</a:t>
            </a:r>
          </a:p>
        </p:txBody>
      </p:sp>
      <p:sp>
        <p:nvSpPr>
          <p:cNvPr id="9" name="Text Placeholder 8">
            <a:extLst>
              <a:ext uri="{FF2B5EF4-FFF2-40B4-BE49-F238E27FC236}">
                <a16:creationId xmlns:a16="http://schemas.microsoft.com/office/drawing/2014/main" id="{400E9DAB-E864-4DBE-BF9D-89BFF0D80233}"/>
              </a:ext>
            </a:extLst>
          </p:cNvPr>
          <p:cNvSpPr>
            <a:spLocks noGrp="1"/>
          </p:cNvSpPr>
          <p:nvPr>
            <p:ph type="body" sz="quarter" idx="14" hasCustomPrompt="1"/>
          </p:nvPr>
        </p:nvSpPr>
        <p:spPr>
          <a:xfrm>
            <a:off x="1386964" y="2413000"/>
            <a:ext cx="10157336" cy="4007711"/>
          </a:xfrm>
        </p:spPr>
        <p:txBody>
          <a:bodyPr>
            <a:noAutofit/>
          </a:bodyPr>
          <a:lstStyle>
            <a:lvl1pPr marL="0" indent="0" algn="l">
              <a:lnSpc>
                <a:spcPct val="100000"/>
              </a:lnSpc>
              <a:buNone/>
              <a:defRPr sz="1600">
                <a:solidFill>
                  <a:schemeClr val="tx1"/>
                </a:solidFill>
              </a:defRPr>
            </a:lvl1pPr>
            <a:lvl2pPr marL="0" indent="0" algn="l">
              <a:lnSpc>
                <a:spcPct val="100000"/>
              </a:lnSpc>
              <a:buNone/>
              <a:defRPr sz="1283">
                <a:solidFill>
                  <a:schemeClr val="tx1"/>
                </a:solidFill>
              </a:defRPr>
            </a:lvl2pPr>
            <a:lvl3pPr marL="0" indent="0" algn="l">
              <a:lnSpc>
                <a:spcPct val="100000"/>
              </a:lnSpc>
              <a:buNone/>
              <a:defRPr sz="1283">
                <a:solidFill>
                  <a:schemeClr val="tx1"/>
                </a:solidFill>
              </a:defRPr>
            </a:lvl3pPr>
            <a:lvl4pPr marL="0" indent="0" algn="l">
              <a:lnSpc>
                <a:spcPct val="100000"/>
              </a:lnSpc>
              <a:buNone/>
              <a:defRPr sz="1283">
                <a:solidFill>
                  <a:schemeClr val="tx1"/>
                </a:solidFill>
              </a:defRPr>
            </a:lvl4pPr>
            <a:lvl5pPr marL="0" indent="0" algn="l">
              <a:lnSpc>
                <a:spcPct val="100000"/>
              </a:lnSpc>
              <a:buNone/>
              <a:defRPr sz="1283">
                <a:solidFill>
                  <a:schemeClr val="tx1"/>
                </a:solidFill>
              </a:defRPr>
            </a:lvl5pPr>
          </a:lstStyle>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p>
          <a:p>
            <a:pPr lvl="0"/>
            <a:r>
              <a:rPr lang="en-US"/>
              <a:t>XXXXXX</a:t>
            </a:r>
            <a:endParaRPr lang="en-GB"/>
          </a:p>
        </p:txBody>
      </p:sp>
      <p:sp>
        <p:nvSpPr>
          <p:cNvPr id="8" name="Text Placeholder 7">
            <a:extLst>
              <a:ext uri="{FF2B5EF4-FFF2-40B4-BE49-F238E27FC236}">
                <a16:creationId xmlns:a16="http://schemas.microsoft.com/office/drawing/2014/main" id="{3718995F-8933-4E79-A822-B09E6C68325E}"/>
              </a:ext>
            </a:extLst>
          </p:cNvPr>
          <p:cNvSpPr>
            <a:spLocks noGrp="1"/>
          </p:cNvSpPr>
          <p:nvPr>
            <p:ph type="body" sz="quarter" idx="15"/>
          </p:nvPr>
        </p:nvSpPr>
        <p:spPr>
          <a:xfrm>
            <a:off x="647700" y="1277938"/>
            <a:ext cx="10896600" cy="1135062"/>
          </a:xfrm>
        </p:spPr>
        <p:txBody>
          <a:bodyPr>
            <a:noAutofit/>
          </a:bodyPr>
          <a:lstStyle>
            <a:lvl1pPr marL="0" indent="0">
              <a:lnSpc>
                <a:spcPct val="100000"/>
              </a:lnSpc>
              <a:buNone/>
              <a:defRPr sz="1600">
                <a:solidFill>
                  <a:schemeClr val="bg2"/>
                </a:solidFill>
              </a:defRPr>
            </a:lvl1pPr>
            <a:lvl2pPr marL="59064" indent="0">
              <a:lnSpc>
                <a:spcPct val="100000"/>
              </a:lnSpc>
              <a:buNone/>
              <a:defRPr sz="1600">
                <a:solidFill>
                  <a:schemeClr val="bg2"/>
                </a:solidFill>
              </a:defRPr>
            </a:lvl2pPr>
            <a:lvl3pPr marL="116092" indent="0">
              <a:lnSpc>
                <a:spcPct val="100000"/>
              </a:lnSpc>
              <a:buNone/>
              <a:defRPr sz="1600">
                <a:solidFill>
                  <a:schemeClr val="bg2"/>
                </a:solidFill>
              </a:defRPr>
            </a:lvl3pPr>
            <a:lvl4pPr marL="172101" indent="0">
              <a:lnSpc>
                <a:spcPct val="100000"/>
              </a:lnSpc>
              <a:buNone/>
              <a:defRPr sz="1600">
                <a:solidFill>
                  <a:schemeClr val="bg2"/>
                </a:solidFill>
              </a:defRPr>
            </a:lvl4pPr>
            <a:lvl5pPr marL="229130" indent="0">
              <a:lnSpc>
                <a:spcPct val="100000"/>
              </a:lnSpc>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6854C436-D56B-4E7A-9E26-A3079DD45D00}"/>
              </a:ext>
            </a:extLst>
          </p:cNvPr>
          <p:cNvSpPr>
            <a:spLocks noGrp="1"/>
          </p:cNvSpPr>
          <p:nvPr>
            <p:ph type="title"/>
          </p:nvPr>
        </p:nvSpPr>
        <p:spPr>
          <a:xfrm>
            <a:off x="647700" y="431799"/>
            <a:ext cx="10896600" cy="288000"/>
          </a:xfrm>
        </p:spPr>
        <p:txBody>
          <a:bodyPr>
            <a:noAutofit/>
          </a:bodyPr>
          <a:lstStyle>
            <a:lvl1pPr>
              <a:defRPr sz="1800" b="0"/>
            </a:lvl1pPr>
          </a:lstStyle>
          <a:p>
            <a:r>
              <a:rPr lang="en-US"/>
              <a:t>Click to edit Master title style</a:t>
            </a:r>
            <a:endParaRPr lang="en-GB"/>
          </a:p>
        </p:txBody>
      </p:sp>
    </p:spTree>
    <p:extLst>
      <p:ext uri="{BB962C8B-B14F-4D97-AF65-F5344CB8AC3E}">
        <p14:creationId xmlns:p14="http://schemas.microsoft.com/office/powerpoint/2010/main" val="1303005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t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277939"/>
            <a:ext cx="10896600" cy="5143500"/>
          </a:xfrm>
        </p:spPr>
        <p:txBody>
          <a:bodyPr wrap="square" numCol="1" spcCol="288000"/>
          <a:lstStyle>
            <a:lvl1pPr marL="0" indent="0">
              <a:buNone/>
              <a:defRPr sz="1000" b="0">
                <a:solidFill>
                  <a:schemeClr val="tx1"/>
                </a:solidFill>
              </a:defRPr>
            </a:lvl1pPr>
            <a:lvl2pPr marL="88900" indent="-88900">
              <a:buFont typeface="Arial" panose="020B0604020202020204" pitchFamily="34" charset="0"/>
              <a:buChar char="•"/>
              <a:defRPr sz="1000"/>
            </a:lvl2pPr>
            <a:lvl3pPr marL="180975" indent="-88900">
              <a:defRPr sz="1000"/>
            </a:lvl3pPr>
            <a:lvl4pPr marL="269875" indent="-88900">
              <a:defRPr sz="1000"/>
            </a:lvl4pPr>
            <a:lvl5pPr marL="358775" indent="-8890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2ED1209B-610F-49FB-9897-D5A837C712F5}"/>
              </a:ext>
            </a:extLst>
          </p:cNvPr>
          <p:cNvSpPr>
            <a:spLocks noGrp="1"/>
          </p:cNvSpPr>
          <p:nvPr>
            <p:ph type="dt" sz="half" idx="10"/>
          </p:nvPr>
        </p:nvSpPr>
        <p:spPr>
          <a:xfrm>
            <a:off x="4724400" y="6421439"/>
            <a:ext cx="2743200" cy="187367"/>
          </a:xfrm>
        </p:spPr>
        <p:txBody>
          <a:bodyPr/>
          <a:lstStyle/>
          <a:p>
            <a:r>
              <a:rPr lang="en-US"/>
              <a:t>Date</a:t>
            </a:r>
          </a:p>
        </p:txBody>
      </p:sp>
      <p:sp>
        <p:nvSpPr>
          <p:cNvPr id="9" name="Footer Placeholder 8">
            <a:extLst>
              <a:ext uri="{FF2B5EF4-FFF2-40B4-BE49-F238E27FC236}">
                <a16:creationId xmlns:a16="http://schemas.microsoft.com/office/drawing/2014/main" id="{ECE6F771-B071-4C93-AC32-A1E9381B01E0}"/>
              </a:ext>
            </a:extLst>
          </p:cNvPr>
          <p:cNvSpPr>
            <a:spLocks noGrp="1"/>
          </p:cNvSpPr>
          <p:nvPr>
            <p:ph type="ftr" sz="quarter" idx="11"/>
          </p:nvPr>
        </p:nvSpPr>
        <p:spPr>
          <a:xfrm>
            <a:off x="647700" y="6421439"/>
            <a:ext cx="2743200" cy="187367"/>
          </a:xfrm>
        </p:spPr>
        <p:txBody>
          <a:bodyPr/>
          <a:lstStyle/>
          <a:p>
            <a:r>
              <a:rPr lang="en-US"/>
              <a:t>Title</a:t>
            </a:r>
          </a:p>
        </p:txBody>
      </p:sp>
      <p:sp>
        <p:nvSpPr>
          <p:cNvPr id="10" name="Slide Number Placeholder 9">
            <a:extLst>
              <a:ext uri="{FF2B5EF4-FFF2-40B4-BE49-F238E27FC236}">
                <a16:creationId xmlns:a16="http://schemas.microsoft.com/office/drawing/2014/main" id="{7B308F45-9B96-4FCC-98EF-7C3C0652114D}"/>
              </a:ext>
            </a:extLst>
          </p:cNvPr>
          <p:cNvSpPr>
            <a:spLocks noGrp="1"/>
          </p:cNvSpPr>
          <p:nvPr>
            <p:ph type="sldNum" sz="quarter" idx="12"/>
          </p:nvPr>
        </p:nvSpPr>
        <p:spPr>
          <a:xfrm>
            <a:off x="8801100" y="6422166"/>
            <a:ext cx="2743200" cy="187367"/>
          </a:xfrm>
        </p:spPr>
        <p:txBody>
          <a:bodyPr/>
          <a:lstStyle/>
          <a:p>
            <a:fld id="{FCF79694-4FC1-4618-BD31-5D62BA6BDE4F}" type="slidenum">
              <a:rPr lang="en-US" smtClean="0"/>
              <a:t>‹#›</a:t>
            </a:fld>
            <a:endParaRPr lang="en-US"/>
          </a:p>
        </p:txBody>
      </p:sp>
      <p:pic>
        <p:nvPicPr>
          <p:cNvPr id="4" name="Picture 3">
            <a:extLst>
              <a:ext uri="{FF2B5EF4-FFF2-40B4-BE49-F238E27FC236}">
                <a16:creationId xmlns:a16="http://schemas.microsoft.com/office/drawing/2014/main" id="{7AEF3A8E-8632-4664-883E-3011556BB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 y="431800"/>
            <a:ext cx="1185062" cy="185166"/>
          </a:xfrm>
          <a:prstGeom prst="rect">
            <a:avLst/>
          </a:prstGeom>
        </p:spPr>
      </p:pic>
    </p:spTree>
    <p:extLst>
      <p:ext uri="{BB962C8B-B14F-4D97-AF65-F5344CB8AC3E}">
        <p14:creationId xmlns:p14="http://schemas.microsoft.com/office/powerpoint/2010/main" val="3310868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half page image">
    <p:bg>
      <p:bgPr>
        <a:solidFill>
          <a:srgbClr val="79AFDA"/>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0538D2F8-FAE3-4919-B599-DE344F7A1A69}"/>
              </a:ext>
            </a:extLst>
          </p:cNvPr>
          <p:cNvSpPr>
            <a:spLocks noGrp="1"/>
          </p:cNvSpPr>
          <p:nvPr>
            <p:ph type="pic" sz="quarter" idx="13"/>
          </p:nvPr>
        </p:nvSpPr>
        <p:spPr>
          <a:xfrm>
            <a:off x="2" y="1"/>
            <a:ext cx="12192000" cy="3429509"/>
          </a:xfrm>
          <a:solidFill>
            <a:schemeClr val="tx2"/>
          </a:solidFill>
        </p:spPr>
        <p:txBody>
          <a:bodyPr anchor="ctr">
            <a:normAutofit/>
          </a:bodyPr>
          <a:lstStyle>
            <a:lvl1pPr marL="0" indent="0" algn="ctr">
              <a:buNone/>
              <a:defRPr sz="1155">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A64DA08-F8A9-4153-BDCA-9D2AEF774963}"/>
              </a:ext>
            </a:extLst>
          </p:cNvPr>
          <p:cNvSpPr>
            <a:spLocks noGrp="1"/>
          </p:cNvSpPr>
          <p:nvPr>
            <p:ph type="title"/>
          </p:nvPr>
        </p:nvSpPr>
        <p:spPr>
          <a:xfrm>
            <a:off x="647700" y="3779837"/>
            <a:ext cx="10896600" cy="288000"/>
          </a:xfrm>
        </p:spPr>
        <p:txBody>
          <a:bodyPr/>
          <a:lstStyle>
            <a:lvl1pPr>
              <a:defRPr sz="18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8A7B704-166E-4CDF-BF0F-BBCECA18C43C}"/>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82BAC9E8-28C5-48E6-9AB2-92E4A5DA1047}"/>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2D938CF2-FAEF-4DBE-AB29-FD14D8CCC9A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8" name="Text Placeholder 3">
            <a:extLst>
              <a:ext uri="{FF2B5EF4-FFF2-40B4-BE49-F238E27FC236}">
                <a16:creationId xmlns:a16="http://schemas.microsoft.com/office/drawing/2014/main" id="{64F25BEF-EB06-46DF-82BC-E6490295984B}"/>
              </a:ext>
            </a:extLst>
          </p:cNvPr>
          <p:cNvSpPr>
            <a:spLocks noGrp="1"/>
          </p:cNvSpPr>
          <p:nvPr>
            <p:ph type="body" sz="quarter" idx="22"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ES</a:t>
            </a:r>
          </a:p>
        </p:txBody>
      </p:sp>
    </p:spTree>
    <p:extLst>
      <p:ext uri="{BB962C8B-B14F-4D97-AF65-F5344CB8AC3E}">
        <p14:creationId xmlns:p14="http://schemas.microsoft.com/office/powerpoint/2010/main" val="1021792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ecutive summary header imag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D134619-3C83-47B2-97C1-2775C09A5B26}"/>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A64DA08-F8A9-4153-BDCA-9D2AEF774963}"/>
              </a:ext>
            </a:extLst>
          </p:cNvPr>
          <p:cNvSpPr>
            <a:spLocks noGrp="1"/>
          </p:cNvSpPr>
          <p:nvPr>
            <p:ph type="title"/>
          </p:nvPr>
        </p:nvSpPr>
        <p:spPr>
          <a:xfrm>
            <a:off x="647700" y="1847055"/>
            <a:ext cx="10898187" cy="288000"/>
          </a:xfrm>
        </p:spPr>
        <p:txBody>
          <a:bodyPr/>
          <a:lstStyle>
            <a:lvl1pPr>
              <a:defRPr sz="1800">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8A7B704-166E-4CDF-BF0F-BBCECA18C43C}"/>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82BAC9E8-28C5-48E6-9AB2-92E4A5DA1047}"/>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2D938CF2-FAEF-4DBE-AB29-FD14D8CCC9A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8" name="Text Placeholder 7">
            <a:extLst>
              <a:ext uri="{FF2B5EF4-FFF2-40B4-BE49-F238E27FC236}">
                <a16:creationId xmlns:a16="http://schemas.microsoft.com/office/drawing/2014/main" id="{9432CB08-0225-4C5C-A927-D1E23E5E2E50}"/>
              </a:ext>
            </a:extLst>
          </p:cNvPr>
          <p:cNvSpPr>
            <a:spLocks noGrp="1"/>
          </p:cNvSpPr>
          <p:nvPr>
            <p:ph type="body" sz="quarter" idx="23"/>
          </p:nvPr>
        </p:nvSpPr>
        <p:spPr>
          <a:xfrm>
            <a:off x="647699" y="2232000"/>
            <a:ext cx="10896599" cy="684000"/>
          </a:xfrm>
        </p:spPr>
        <p:txBody>
          <a:bodyPr>
            <a:noAutofit/>
          </a:bodyPr>
          <a:lstStyle>
            <a:lvl1pPr marL="0" indent="0">
              <a:buNone/>
              <a:defRPr sz="1600">
                <a:solidFill>
                  <a:schemeClr val="bg2"/>
                </a:solidFill>
                <a:latin typeface="+mj-lt"/>
              </a:defRPr>
            </a:lvl1pPr>
            <a:lvl2pPr marL="59064" indent="0">
              <a:buNone/>
              <a:defRPr sz="1155">
                <a:solidFill>
                  <a:schemeClr val="tx2"/>
                </a:solidFill>
              </a:defRPr>
            </a:lvl2pPr>
            <a:lvl3pPr marL="116092" indent="0">
              <a:buNone/>
              <a:defRPr sz="1155">
                <a:solidFill>
                  <a:schemeClr val="tx2"/>
                </a:solidFill>
              </a:defRPr>
            </a:lvl3pPr>
            <a:lvl4pPr marL="172101" indent="0">
              <a:buNone/>
              <a:defRPr sz="1155">
                <a:solidFill>
                  <a:schemeClr val="tx2"/>
                </a:solidFill>
              </a:defRPr>
            </a:lvl4pPr>
            <a:lvl5pPr marL="229130" indent="0">
              <a:buNone/>
              <a:defRPr sz="1155">
                <a:solidFill>
                  <a:schemeClr val="tx2"/>
                </a:solidFill>
              </a:defRPr>
            </a:lvl5pPr>
          </a:lstStyle>
          <a:p>
            <a:pPr lvl="0"/>
            <a:r>
              <a:rPr lang="en-US"/>
              <a:t>Click to edit Master text styles</a:t>
            </a:r>
          </a:p>
        </p:txBody>
      </p:sp>
      <p:sp>
        <p:nvSpPr>
          <p:cNvPr id="9" name="Text Placeholder 7">
            <a:extLst>
              <a:ext uri="{FF2B5EF4-FFF2-40B4-BE49-F238E27FC236}">
                <a16:creationId xmlns:a16="http://schemas.microsoft.com/office/drawing/2014/main" id="{CE01CD94-3FF9-4268-9BB8-2BCFEFD06AF9}"/>
              </a:ext>
            </a:extLst>
          </p:cNvPr>
          <p:cNvSpPr>
            <a:spLocks noGrp="1"/>
          </p:cNvSpPr>
          <p:nvPr>
            <p:ph type="body" sz="quarter" idx="24"/>
          </p:nvPr>
        </p:nvSpPr>
        <p:spPr>
          <a:xfrm>
            <a:off x="647700" y="3078163"/>
            <a:ext cx="10896600" cy="3336707"/>
          </a:xfrm>
        </p:spPr>
        <p:txBody>
          <a:bodyPr>
            <a:noAutofit/>
          </a:bodyPr>
          <a:lstStyle>
            <a:lvl1pPr marL="0" indent="0">
              <a:buNone/>
              <a:defRPr sz="1000" b="1">
                <a:solidFill>
                  <a:schemeClr val="tx1"/>
                </a:solidFill>
              </a:defRPr>
            </a:lvl1pPr>
            <a:lvl2pPr marL="0" indent="0">
              <a:buNone/>
              <a:defRPr sz="1000" b="0">
                <a:solidFill>
                  <a:schemeClr val="tx1"/>
                </a:solidFill>
              </a:defRPr>
            </a:lvl2pPr>
            <a:lvl3pPr marL="109982" indent="-109982">
              <a:buFont typeface="Arial" panose="020B0604020202020204" pitchFamily="34" charset="0"/>
              <a:buChar char="•"/>
              <a:defRPr sz="1000" b="0">
                <a:solidFill>
                  <a:schemeClr val="tx1"/>
                </a:solidFill>
              </a:defRPr>
            </a:lvl3pPr>
            <a:lvl4pPr marL="232184" indent="-109982">
              <a:buFont typeface="Arial" panose="020B0604020202020204" pitchFamily="34" charset="0"/>
              <a:buChar char="•"/>
              <a:defRPr sz="1000" b="0">
                <a:solidFill>
                  <a:schemeClr val="tx1"/>
                </a:solidFill>
              </a:defRPr>
            </a:lvl4pPr>
            <a:lvl5pPr marL="346239" indent="-109982">
              <a:buFont typeface="Arial" panose="020B0604020202020204" pitchFamily="34" charset="0"/>
              <a:buChar char="•"/>
              <a:defRPr sz="1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6E41A133-BD1D-42A4-835B-3B3DFE6187DB}"/>
              </a:ext>
            </a:extLst>
          </p:cNvPr>
          <p:cNvSpPr>
            <a:spLocks noGrp="1"/>
          </p:cNvSpPr>
          <p:nvPr>
            <p:ph type="body" sz="quarter" idx="26"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2478526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xecutive summary header image only">
    <p:bg>
      <p:bgPr>
        <a:solidFill>
          <a:srgbClr val="79AFDA"/>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D134619-3C83-47B2-97C1-2775C09A5B26}"/>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A64DA08-F8A9-4153-BDCA-9D2AEF774963}"/>
              </a:ext>
            </a:extLst>
          </p:cNvPr>
          <p:cNvSpPr>
            <a:spLocks noGrp="1"/>
          </p:cNvSpPr>
          <p:nvPr>
            <p:ph type="title"/>
          </p:nvPr>
        </p:nvSpPr>
        <p:spPr>
          <a:xfrm>
            <a:off x="647700" y="1847055"/>
            <a:ext cx="10898187" cy="288000"/>
          </a:xfrm>
        </p:spPr>
        <p:txBody>
          <a:bodyPr/>
          <a:lstStyle>
            <a:lvl1pPr>
              <a:defRPr sz="18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8A7B704-166E-4CDF-BF0F-BBCECA18C43C}"/>
              </a:ext>
            </a:extLst>
          </p:cNvPr>
          <p:cNvSpPr>
            <a:spLocks noGrp="1"/>
          </p:cNvSpPr>
          <p:nvPr>
            <p:ph type="dt" sz="half" idx="10"/>
          </p:nvPr>
        </p:nvSpPr>
        <p:spPr/>
        <p:txBody>
          <a:bodyPr/>
          <a:lstStyle>
            <a:lvl1pPr>
              <a:defRPr>
                <a:solidFill>
                  <a:schemeClr val="bg1"/>
                </a:solidFill>
              </a:defRPr>
            </a:lvl1pPr>
          </a:lstStyle>
          <a:p>
            <a:r>
              <a:rPr lang="en-US"/>
              <a:t>Date</a:t>
            </a:r>
          </a:p>
        </p:txBody>
      </p:sp>
      <p:sp>
        <p:nvSpPr>
          <p:cNvPr id="4" name="Footer Placeholder 3">
            <a:extLst>
              <a:ext uri="{FF2B5EF4-FFF2-40B4-BE49-F238E27FC236}">
                <a16:creationId xmlns:a16="http://schemas.microsoft.com/office/drawing/2014/main" id="{82BAC9E8-28C5-48E6-9AB2-92E4A5DA1047}"/>
              </a:ext>
            </a:extLst>
          </p:cNvPr>
          <p:cNvSpPr>
            <a:spLocks noGrp="1"/>
          </p:cNvSpPr>
          <p:nvPr>
            <p:ph type="ftr" sz="quarter" idx="11"/>
          </p:nvPr>
        </p:nvSpPr>
        <p:spPr/>
        <p:txBody>
          <a:bodyPr/>
          <a:lstStyle>
            <a:lvl1pPr>
              <a:defRPr>
                <a:solidFill>
                  <a:schemeClr val="bg1"/>
                </a:solidFill>
              </a:defRPr>
            </a:lvl1pPr>
          </a:lstStyle>
          <a:p>
            <a:r>
              <a:rPr lang="en-US"/>
              <a:t>Title</a:t>
            </a:r>
          </a:p>
        </p:txBody>
      </p:sp>
      <p:sp>
        <p:nvSpPr>
          <p:cNvPr id="5" name="Slide Number Placeholder 4">
            <a:extLst>
              <a:ext uri="{FF2B5EF4-FFF2-40B4-BE49-F238E27FC236}">
                <a16:creationId xmlns:a16="http://schemas.microsoft.com/office/drawing/2014/main" id="{2D938CF2-FAEF-4DBE-AB29-FD14D8CCC9A7}"/>
              </a:ext>
            </a:extLst>
          </p:cNvPr>
          <p:cNvSpPr>
            <a:spLocks noGrp="1"/>
          </p:cNvSpPr>
          <p:nvPr>
            <p:ph type="sldNum" sz="quarter" idx="12"/>
          </p:nvPr>
        </p:nvSpPr>
        <p:spPr/>
        <p:txBody>
          <a:bodyPr/>
          <a:lstStyle>
            <a:lvl1pPr>
              <a:defRPr>
                <a:solidFill>
                  <a:schemeClr val="bg1"/>
                </a:solidFill>
              </a:defRPr>
            </a:lvl1pPr>
          </a:lstStyle>
          <a:p>
            <a:fld id="{FCF79694-4FC1-4618-BD31-5D62BA6BDE4F}" type="slidenum">
              <a:rPr lang="en-US" smtClean="0"/>
              <a:pPr/>
              <a:t>‹#›</a:t>
            </a:fld>
            <a:endParaRPr lang="en-US"/>
          </a:p>
        </p:txBody>
      </p:sp>
      <p:sp>
        <p:nvSpPr>
          <p:cNvPr id="8" name="Text Placeholder 7">
            <a:extLst>
              <a:ext uri="{FF2B5EF4-FFF2-40B4-BE49-F238E27FC236}">
                <a16:creationId xmlns:a16="http://schemas.microsoft.com/office/drawing/2014/main" id="{9432CB08-0225-4C5C-A927-D1E23E5E2E50}"/>
              </a:ext>
            </a:extLst>
          </p:cNvPr>
          <p:cNvSpPr>
            <a:spLocks noGrp="1"/>
          </p:cNvSpPr>
          <p:nvPr>
            <p:ph type="body" sz="quarter" idx="23"/>
          </p:nvPr>
        </p:nvSpPr>
        <p:spPr>
          <a:xfrm>
            <a:off x="647699" y="2232000"/>
            <a:ext cx="10896599" cy="672090"/>
          </a:xfrm>
        </p:spPr>
        <p:txBody>
          <a:bodyPr>
            <a:noAutofit/>
          </a:bodyPr>
          <a:lstStyle>
            <a:lvl1pPr marL="0" indent="0">
              <a:buNone/>
              <a:defRPr sz="1600">
                <a:solidFill>
                  <a:schemeClr val="bg1"/>
                </a:solidFill>
                <a:latin typeface="+mj-lt"/>
              </a:defRPr>
            </a:lvl1pPr>
            <a:lvl2pPr marL="59064" indent="0">
              <a:buNone/>
              <a:defRPr sz="1155">
                <a:solidFill>
                  <a:schemeClr val="tx2"/>
                </a:solidFill>
              </a:defRPr>
            </a:lvl2pPr>
            <a:lvl3pPr marL="116092" indent="0">
              <a:buNone/>
              <a:defRPr sz="1155">
                <a:solidFill>
                  <a:schemeClr val="tx2"/>
                </a:solidFill>
              </a:defRPr>
            </a:lvl3pPr>
            <a:lvl4pPr marL="172101" indent="0">
              <a:buNone/>
              <a:defRPr sz="1155">
                <a:solidFill>
                  <a:schemeClr val="tx2"/>
                </a:solidFill>
              </a:defRPr>
            </a:lvl4pPr>
            <a:lvl5pPr marL="229130" indent="0">
              <a:buNone/>
              <a:defRPr sz="1155">
                <a:solidFill>
                  <a:schemeClr val="tx2"/>
                </a:solidFill>
              </a:defRPr>
            </a:lvl5pPr>
          </a:lstStyle>
          <a:p>
            <a:pPr lvl="0"/>
            <a:r>
              <a:rPr lang="en-US"/>
              <a:t>Click to edit Master text styles</a:t>
            </a:r>
          </a:p>
        </p:txBody>
      </p:sp>
      <p:sp>
        <p:nvSpPr>
          <p:cNvPr id="9" name="Text Placeholder 7">
            <a:extLst>
              <a:ext uri="{FF2B5EF4-FFF2-40B4-BE49-F238E27FC236}">
                <a16:creationId xmlns:a16="http://schemas.microsoft.com/office/drawing/2014/main" id="{CE01CD94-3FF9-4268-9BB8-2BCFEFD06AF9}"/>
              </a:ext>
            </a:extLst>
          </p:cNvPr>
          <p:cNvSpPr>
            <a:spLocks noGrp="1"/>
          </p:cNvSpPr>
          <p:nvPr>
            <p:ph type="body" sz="quarter" idx="24"/>
          </p:nvPr>
        </p:nvSpPr>
        <p:spPr>
          <a:xfrm>
            <a:off x="647700" y="3078163"/>
            <a:ext cx="10896600" cy="3336707"/>
          </a:xfrm>
        </p:spPr>
        <p:txBody>
          <a:bodyPr>
            <a:noAutofit/>
          </a:bodyPr>
          <a:lstStyle>
            <a:lvl1pPr marL="0" indent="0">
              <a:buNone/>
              <a:defRPr sz="1000" b="1">
                <a:solidFill>
                  <a:schemeClr val="bg1"/>
                </a:solidFill>
              </a:defRPr>
            </a:lvl1pPr>
            <a:lvl2pPr marL="0" indent="0">
              <a:buNone/>
              <a:defRPr sz="1000" b="0">
                <a:solidFill>
                  <a:schemeClr val="bg1"/>
                </a:solidFill>
              </a:defRPr>
            </a:lvl2pPr>
            <a:lvl3pPr marL="109982" indent="-109982">
              <a:buFont typeface="Arial" panose="020B0604020202020204" pitchFamily="34" charset="0"/>
              <a:buChar char="•"/>
              <a:defRPr sz="1000" b="0">
                <a:solidFill>
                  <a:schemeClr val="bg1"/>
                </a:solidFill>
              </a:defRPr>
            </a:lvl3pPr>
            <a:lvl4pPr marL="232184" indent="-109982">
              <a:buFont typeface="Arial" panose="020B0604020202020204" pitchFamily="34" charset="0"/>
              <a:buChar char="•"/>
              <a:defRPr sz="1000" b="0">
                <a:solidFill>
                  <a:schemeClr val="bg1"/>
                </a:solidFill>
              </a:defRPr>
            </a:lvl4pPr>
            <a:lvl5pPr marL="346239" indent="-109982">
              <a:buFont typeface="Arial" panose="020B0604020202020204" pitchFamily="34" charset="0"/>
              <a:buChar char="•"/>
              <a:defRPr sz="10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F3E836F3-72EA-4797-93E8-BE1E7B430BBE}"/>
              </a:ext>
            </a:extLst>
          </p:cNvPr>
          <p:cNvSpPr>
            <a:spLocks noGrp="1"/>
          </p:cNvSpPr>
          <p:nvPr>
            <p:ph type="body" sz="quarter" idx="27"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206765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D67-EF3F-57E1-78BC-CB6E54510DE5}"/>
              </a:ext>
            </a:extLst>
          </p:cNvPr>
          <p:cNvSpPr>
            <a:spLocks noGrp="1"/>
          </p:cNvSpPr>
          <p:nvPr>
            <p:ph type="title"/>
          </p:nvPr>
        </p:nvSpPr>
        <p:spPr/>
        <p:txBody>
          <a:bodyPr/>
          <a:lstStyle>
            <a:lvl1pPr>
              <a:defRPr sz="1800">
                <a:solidFill>
                  <a:schemeClr val="bg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3235C1CC-6911-91B4-6D7C-AC0A64D2700F}"/>
              </a:ext>
            </a:extLst>
          </p:cNvPr>
          <p:cNvSpPr>
            <a:spLocks noGrp="1"/>
          </p:cNvSpPr>
          <p:nvPr>
            <p:ph sz="quarter" idx="10"/>
          </p:nvPr>
        </p:nvSpPr>
        <p:spPr>
          <a:xfrm>
            <a:off x="304800" y="2470735"/>
            <a:ext cx="11580813" cy="2554706"/>
          </a:xfrm>
        </p:spPr>
        <p:txBody>
          <a:bodyPr/>
          <a:lstStyle>
            <a:lvl1pPr marL="0" indent="0">
              <a:buNone/>
              <a:defRPr sz="2800">
                <a:solidFill>
                  <a:schemeClr val="bg1"/>
                </a:solidFill>
              </a:defRPr>
            </a:lvl1pPr>
            <a:lvl2pPr marL="176212" indent="0">
              <a:buNone/>
              <a:defRPr sz="2800">
                <a:solidFill>
                  <a:schemeClr val="bg1"/>
                </a:solidFill>
              </a:defRPr>
            </a:lvl2pPr>
            <a:lvl3pPr marL="357188" indent="0">
              <a:buNone/>
              <a:defRPr sz="2800">
                <a:solidFill>
                  <a:schemeClr val="bg1"/>
                </a:solidFill>
              </a:defRPr>
            </a:lvl3pPr>
            <a:lvl4pPr marL="534987" indent="0">
              <a:buNone/>
              <a:defRPr sz="2800">
                <a:solidFill>
                  <a:schemeClr val="bg1"/>
                </a:solidFill>
              </a:defRPr>
            </a:lvl4pPr>
            <a:lvl5pPr marL="715963" indent="0">
              <a:buNone/>
              <a:defRPr sz="2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9250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xecutive summary continu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6819-A651-4D7A-B3FC-DD6263A57251}"/>
              </a:ext>
            </a:extLst>
          </p:cNvPr>
          <p:cNvSpPr>
            <a:spLocks noGrp="1"/>
          </p:cNvSpPr>
          <p:nvPr>
            <p:ph type="title"/>
          </p:nvPr>
        </p:nvSpPr>
        <p:spPr/>
        <p:txBody>
          <a:bodyPr/>
          <a:lstStyle>
            <a:lvl1pPr>
              <a:defRPr sz="1800" b="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1744EC8-10A3-4323-BB50-2197D52F3DF4}"/>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3C732AD7-F04E-499A-8CE2-5FA0B0C9916D}"/>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DC207798-E3B8-4911-9307-C3EDD6224A13}"/>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7" name="Text Placeholder 6">
            <a:extLst>
              <a:ext uri="{FF2B5EF4-FFF2-40B4-BE49-F238E27FC236}">
                <a16:creationId xmlns:a16="http://schemas.microsoft.com/office/drawing/2014/main" id="{209BAA7B-FE8C-4E78-AA96-1BE9B66CB505}"/>
              </a:ext>
            </a:extLst>
          </p:cNvPr>
          <p:cNvSpPr>
            <a:spLocks noGrp="1"/>
          </p:cNvSpPr>
          <p:nvPr>
            <p:ph type="body" sz="quarter" idx="13"/>
          </p:nvPr>
        </p:nvSpPr>
        <p:spPr>
          <a:xfrm>
            <a:off x="647700" y="1133475"/>
            <a:ext cx="10896600" cy="5294312"/>
          </a:xfrm>
        </p:spPr>
        <p:txBody>
          <a:bodyPr numCol="2" spcCol="288000"/>
          <a:lstStyle>
            <a:lvl1pPr marL="0" indent="0">
              <a:buNone/>
              <a:defRPr/>
            </a:lvl1pPr>
            <a:lvl2pPr marL="88900" indent="-88900">
              <a:defRPr/>
            </a:lvl2pPr>
            <a:lvl3pPr marL="177800" indent="-88900">
              <a:defRPr/>
            </a:lvl3pPr>
            <a:lvl4pPr marL="266700" indent="-88900">
              <a:defRPr/>
            </a:lvl4pPr>
            <a:lvl5pPr marL="360363" indent="-88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046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divider half page image">
    <p:bg>
      <p:bgPr>
        <a:solidFill>
          <a:schemeClr val="accent5"/>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0538D2F8-FAE3-4919-B599-DE344F7A1A69}"/>
              </a:ext>
            </a:extLst>
          </p:cNvPr>
          <p:cNvSpPr>
            <a:spLocks noGrp="1"/>
          </p:cNvSpPr>
          <p:nvPr>
            <p:ph type="pic" sz="quarter" idx="13"/>
          </p:nvPr>
        </p:nvSpPr>
        <p:spPr>
          <a:xfrm>
            <a:off x="2" y="1"/>
            <a:ext cx="12192000" cy="3429509"/>
          </a:xfrm>
          <a:solidFill>
            <a:schemeClr val="tx2"/>
          </a:solidFill>
        </p:spPr>
        <p:txBody>
          <a:bodyPr anchor="ctr">
            <a:normAutofit/>
          </a:bodyPr>
          <a:lstStyle>
            <a:lvl1pPr marL="0" indent="0" algn="ctr">
              <a:buNone/>
              <a:defRPr sz="1155">
                <a:solidFill>
                  <a:srgbClr val="FF0000"/>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A64DA08-F8A9-4153-BDCA-9D2AEF774963}"/>
              </a:ext>
            </a:extLst>
          </p:cNvPr>
          <p:cNvSpPr>
            <a:spLocks noGrp="1"/>
          </p:cNvSpPr>
          <p:nvPr>
            <p:ph type="title"/>
          </p:nvPr>
        </p:nvSpPr>
        <p:spPr>
          <a:xfrm>
            <a:off x="647700" y="3783975"/>
            <a:ext cx="10898188" cy="288000"/>
          </a:xfrm>
        </p:spPr>
        <p:txBody>
          <a:bodyPr/>
          <a:lstStyle>
            <a:lvl1pPr>
              <a:defRPr sz="1800">
                <a:solidFill>
                  <a:schemeClr val="bg1"/>
                </a:solidFill>
              </a:defRPr>
            </a:lvl1pPr>
          </a:lstStyle>
          <a:p>
            <a:r>
              <a:rPr lang="en-US"/>
              <a:t>Click to edit Master title style</a:t>
            </a:r>
            <a:endParaRPr lang="en-GB"/>
          </a:p>
        </p:txBody>
      </p:sp>
      <p:sp>
        <p:nvSpPr>
          <p:cNvPr id="9" name="Text Placeholder 7">
            <a:extLst>
              <a:ext uri="{FF2B5EF4-FFF2-40B4-BE49-F238E27FC236}">
                <a16:creationId xmlns:a16="http://schemas.microsoft.com/office/drawing/2014/main" id="{48B8044B-3487-42A8-B6A0-96D55A7AD361}"/>
              </a:ext>
            </a:extLst>
          </p:cNvPr>
          <p:cNvSpPr>
            <a:spLocks noGrp="1"/>
          </p:cNvSpPr>
          <p:nvPr>
            <p:ph type="body" sz="quarter" idx="23"/>
          </p:nvPr>
        </p:nvSpPr>
        <p:spPr>
          <a:xfrm>
            <a:off x="647701" y="4369353"/>
            <a:ext cx="4697412" cy="2052085"/>
          </a:xfrm>
        </p:spPr>
        <p:txBody>
          <a:bodyPr>
            <a:noAutofit/>
          </a:bodyPr>
          <a:lstStyle>
            <a:lvl1pPr marL="0" indent="0">
              <a:buNone/>
              <a:defRPr sz="1600" b="0">
                <a:solidFill>
                  <a:schemeClr val="bg1"/>
                </a:solidFill>
              </a:defRPr>
            </a:lvl1pPr>
            <a:lvl2pPr marL="59064" indent="0">
              <a:buNone/>
              <a:defRPr sz="1600">
                <a:solidFill>
                  <a:schemeClr val="bg1"/>
                </a:solidFill>
              </a:defRPr>
            </a:lvl2pPr>
            <a:lvl3pPr marL="116092" indent="0">
              <a:buNone/>
              <a:defRPr sz="1600">
                <a:solidFill>
                  <a:schemeClr val="bg1"/>
                </a:solidFill>
              </a:defRPr>
            </a:lvl3pPr>
            <a:lvl4pPr marL="172101" indent="0">
              <a:buNone/>
              <a:defRPr sz="1600">
                <a:solidFill>
                  <a:schemeClr val="bg1"/>
                </a:solidFill>
              </a:defRPr>
            </a:lvl4pPr>
            <a:lvl5pPr marL="22913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3">
            <a:extLst>
              <a:ext uri="{FF2B5EF4-FFF2-40B4-BE49-F238E27FC236}">
                <a16:creationId xmlns:a16="http://schemas.microsoft.com/office/drawing/2014/main" id="{C768A078-8E2C-43B1-A5DA-7E6B673350C6}"/>
              </a:ext>
            </a:extLst>
          </p:cNvPr>
          <p:cNvSpPr>
            <a:spLocks noGrp="1"/>
          </p:cNvSpPr>
          <p:nvPr>
            <p:ph type="body" sz="quarter" idx="26"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2982444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start condensed layout">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D8E24FBC-49A3-46C0-8F40-1D5677A35CC3}"/>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9D9C2AC3-7933-423D-9011-23E1D21627A4}"/>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3C183B6C-F9BA-42E7-989F-40F558E8B6AD}"/>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C5790748-B0C0-4876-A0FE-B4A54DAFAD57}"/>
              </a:ext>
            </a:extLst>
          </p:cNvPr>
          <p:cNvSpPr>
            <a:spLocks noGrp="1"/>
          </p:cNvSpPr>
          <p:nvPr>
            <p:ph type="sldNum" sz="quarter" idx="12"/>
          </p:nvPr>
        </p:nvSpPr>
        <p:spPr>
          <a:xfrm>
            <a:off x="8802688" y="6420710"/>
            <a:ext cx="2743200" cy="187367"/>
          </a:xfrm>
        </p:spPr>
        <p:txBody>
          <a:bodyPr/>
          <a:lstStyle/>
          <a:p>
            <a:fld id="{FCF79694-4FC1-4618-BD31-5D62BA6BDE4F}" type="slidenum">
              <a:rPr lang="en-US" smtClean="0"/>
              <a:t>‹#›</a:t>
            </a:fld>
            <a:endParaRPr lang="en-US"/>
          </a:p>
        </p:txBody>
      </p:sp>
      <p:sp>
        <p:nvSpPr>
          <p:cNvPr id="8" name="Content Placeholder 2">
            <a:extLst>
              <a:ext uri="{FF2B5EF4-FFF2-40B4-BE49-F238E27FC236}">
                <a16:creationId xmlns:a16="http://schemas.microsoft.com/office/drawing/2014/main" id="{1F2A8ED4-13EC-42C9-9B11-7E075B7EF122}"/>
              </a:ext>
            </a:extLst>
          </p:cNvPr>
          <p:cNvSpPr>
            <a:spLocks noGrp="1"/>
          </p:cNvSpPr>
          <p:nvPr>
            <p:ph idx="1"/>
          </p:nvPr>
        </p:nvSpPr>
        <p:spPr>
          <a:xfrm>
            <a:off x="648000" y="3078163"/>
            <a:ext cx="10897888" cy="3342548"/>
          </a:xfrm>
        </p:spPr>
        <p:txBody>
          <a:bodyPr wrap="square" numCol="2" spcCol="288000">
            <a:noAutofit/>
          </a:bodyPr>
          <a:lstStyle>
            <a:lvl1pPr marL="0" indent="0">
              <a:buNone/>
              <a:defRPr b="0">
                <a:solidFill>
                  <a:schemeClr val="tx1"/>
                </a:solidFill>
              </a:defRPr>
            </a:lvl1pPr>
            <a:lvl2pPr marL="88900" indent="-88900">
              <a:buFont typeface="Arial" panose="020B0604020202020204" pitchFamily="34" charset="0"/>
              <a:buChar char="•"/>
              <a:defRPr/>
            </a:lvl2pPr>
            <a:lvl3pPr marL="177800" indent="-88900">
              <a:defRPr/>
            </a:lvl3pPr>
            <a:lvl4pPr marL="266700" indent="-88900">
              <a:defRPr/>
            </a:lvl4pPr>
            <a:lvl5pPr marL="360363" indent="-88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C8E2F214-9665-4F7D-8490-EE791D79E8F8}"/>
              </a:ext>
            </a:extLst>
          </p:cNvPr>
          <p:cNvSpPr>
            <a:spLocks noGrp="1"/>
          </p:cNvSpPr>
          <p:nvPr>
            <p:ph type="body" sz="quarter" idx="26"/>
          </p:nvPr>
        </p:nvSpPr>
        <p:spPr>
          <a:xfrm>
            <a:off x="648000" y="2232000"/>
            <a:ext cx="10897888" cy="684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
        <p:nvSpPr>
          <p:cNvPr id="13" name="Text Placeholder 3">
            <a:extLst>
              <a:ext uri="{FF2B5EF4-FFF2-40B4-BE49-F238E27FC236}">
                <a16:creationId xmlns:a16="http://schemas.microsoft.com/office/drawing/2014/main" id="{0B2D001B-6ED4-401F-A806-8ABE8EECA8D7}"/>
              </a:ext>
            </a:extLst>
          </p:cNvPr>
          <p:cNvSpPr>
            <a:spLocks noGrp="1"/>
          </p:cNvSpPr>
          <p:nvPr>
            <p:ph type="body" sz="quarter" idx="27"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
        <p:nvSpPr>
          <p:cNvPr id="14" name="Title 1">
            <a:extLst>
              <a:ext uri="{FF2B5EF4-FFF2-40B4-BE49-F238E27FC236}">
                <a16:creationId xmlns:a16="http://schemas.microsoft.com/office/drawing/2014/main" id="{BA742952-3733-4B3B-95D8-70216D2B0E1A}"/>
              </a:ext>
            </a:extLst>
          </p:cNvPr>
          <p:cNvSpPr>
            <a:spLocks noGrp="1"/>
          </p:cNvSpPr>
          <p:nvPr>
            <p:ph type="title"/>
          </p:nvPr>
        </p:nvSpPr>
        <p:spPr>
          <a:xfrm>
            <a:off x="647700" y="1855444"/>
            <a:ext cx="10898187" cy="288000"/>
          </a:xfrm>
        </p:spPr>
        <p:txBody>
          <a:bodyPr/>
          <a:lstStyle>
            <a:lvl1pPr>
              <a:defRPr sz="1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653961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intern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2141538"/>
            <a:ext cx="10896600" cy="4279173"/>
          </a:xfrm>
        </p:spPr>
        <p:txBody>
          <a:bodyPr wrap="square" numCol="2" spcCol="288000"/>
          <a:lstStyle>
            <a:lvl1pPr marL="0" indent="0">
              <a:buNone/>
              <a:defRPr b="0">
                <a:solidFill>
                  <a:schemeClr val="tx1"/>
                </a:solidFill>
              </a:defRPr>
            </a:lvl1pPr>
            <a:lvl2pPr marL="88900" indent="-88900">
              <a:buFont typeface="Arial" panose="020B0604020202020204" pitchFamily="34" charset="0"/>
              <a:buChar char="•"/>
              <a:defRPr/>
            </a:lvl2pPr>
            <a:lvl3pPr marL="177800" indent="-88900">
              <a:tabLst/>
              <a:defRPr/>
            </a:lvl3pPr>
            <a:lvl4pPr marL="266700" indent="-88900">
              <a:tabLst/>
              <a:defRPr/>
            </a:lvl4pPr>
            <a:lvl5pPr marL="360363" indent="-889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2ED1209B-610F-49FB-9897-D5A837C712F5}"/>
              </a:ext>
            </a:extLst>
          </p:cNvPr>
          <p:cNvSpPr>
            <a:spLocks noGrp="1"/>
          </p:cNvSpPr>
          <p:nvPr>
            <p:ph type="dt" sz="half" idx="10"/>
          </p:nvPr>
        </p:nvSpPr>
        <p:spPr/>
        <p:txBody>
          <a:bodyPr/>
          <a:lstStyle/>
          <a:p>
            <a:r>
              <a:rPr lang="en-US"/>
              <a:t>Date</a:t>
            </a:r>
          </a:p>
        </p:txBody>
      </p:sp>
      <p:sp>
        <p:nvSpPr>
          <p:cNvPr id="9" name="Footer Placeholder 8">
            <a:extLst>
              <a:ext uri="{FF2B5EF4-FFF2-40B4-BE49-F238E27FC236}">
                <a16:creationId xmlns:a16="http://schemas.microsoft.com/office/drawing/2014/main" id="{ECE6F771-B071-4C93-AC32-A1E9381B01E0}"/>
              </a:ext>
            </a:extLst>
          </p:cNvPr>
          <p:cNvSpPr>
            <a:spLocks noGrp="1"/>
          </p:cNvSpPr>
          <p:nvPr>
            <p:ph type="ftr" sz="quarter" idx="11"/>
          </p:nvPr>
        </p:nvSpPr>
        <p:spPr/>
        <p:txBody>
          <a:bodyPr/>
          <a:lstStyle/>
          <a:p>
            <a:r>
              <a:rPr lang="en-US"/>
              <a:t>Title</a:t>
            </a:r>
          </a:p>
        </p:txBody>
      </p:sp>
      <p:sp>
        <p:nvSpPr>
          <p:cNvPr id="10" name="Slide Number Placeholder 9">
            <a:extLst>
              <a:ext uri="{FF2B5EF4-FFF2-40B4-BE49-F238E27FC236}">
                <a16:creationId xmlns:a16="http://schemas.microsoft.com/office/drawing/2014/main" id="{7B308F45-9B96-4FCC-98EF-7C3C0652114D}"/>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11" name="Text Placeholder 9">
            <a:extLst>
              <a:ext uri="{FF2B5EF4-FFF2-40B4-BE49-F238E27FC236}">
                <a16:creationId xmlns:a16="http://schemas.microsoft.com/office/drawing/2014/main" id="{CC3D7FC7-A3CD-4DAD-B699-14961F5DDEF1}"/>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
        <p:nvSpPr>
          <p:cNvPr id="13" name="Title 1">
            <a:extLst>
              <a:ext uri="{FF2B5EF4-FFF2-40B4-BE49-F238E27FC236}">
                <a16:creationId xmlns:a16="http://schemas.microsoft.com/office/drawing/2014/main" id="{E9F046FC-FC68-44F9-8BE3-0C6667C475DD}"/>
              </a:ext>
            </a:extLst>
          </p:cNvPr>
          <p:cNvSpPr>
            <a:spLocks noGrp="1"/>
          </p:cNvSpPr>
          <p:nvPr>
            <p:ph type="title"/>
          </p:nvPr>
        </p:nvSpPr>
        <p:spPr>
          <a:xfrm>
            <a:off x="647700" y="430213"/>
            <a:ext cx="10898187" cy="288000"/>
          </a:xfrm>
        </p:spPr>
        <p:txBody>
          <a:bodyPr/>
          <a:lstStyle>
            <a:lvl1pPr>
              <a:defRPr sz="1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304481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2134462"/>
            <a:ext cx="5306400" cy="4286249"/>
          </a:xfrm>
        </p:spPr>
        <p:txBody>
          <a:bodyPr wrap="square" numCol="1" spcCol="288000"/>
          <a:lstStyle>
            <a:lvl1pPr marL="0" indent="0">
              <a:buNone/>
              <a:defRPr b="0">
                <a:solidFill>
                  <a:schemeClr val="tx1"/>
                </a:solidFill>
              </a:defRPr>
            </a:lvl1pPr>
            <a:lvl2pPr marL="88900" indent="-88900">
              <a:buFont typeface="Arial" panose="020B0604020202020204" pitchFamily="34" charset="0"/>
              <a:buChar char="•"/>
              <a:defRPr/>
            </a:lvl2pPr>
            <a:lvl3pPr marL="177800" indent="-88900">
              <a:tabLst/>
              <a:defRPr/>
            </a:lvl3pPr>
            <a:lvl4pPr marL="266700" indent="-88900">
              <a:tabLst/>
              <a:defRPr/>
            </a:lvl4pPr>
            <a:lvl5pPr marL="360363" indent="-889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2ED1209B-610F-49FB-9897-D5A837C712F5}"/>
              </a:ext>
            </a:extLst>
          </p:cNvPr>
          <p:cNvSpPr>
            <a:spLocks noGrp="1"/>
          </p:cNvSpPr>
          <p:nvPr>
            <p:ph type="dt" sz="half" idx="10"/>
          </p:nvPr>
        </p:nvSpPr>
        <p:spPr/>
        <p:txBody>
          <a:bodyPr/>
          <a:lstStyle/>
          <a:p>
            <a:r>
              <a:rPr lang="en-US"/>
              <a:t>Date</a:t>
            </a:r>
          </a:p>
        </p:txBody>
      </p:sp>
      <p:sp>
        <p:nvSpPr>
          <p:cNvPr id="9" name="Footer Placeholder 8">
            <a:extLst>
              <a:ext uri="{FF2B5EF4-FFF2-40B4-BE49-F238E27FC236}">
                <a16:creationId xmlns:a16="http://schemas.microsoft.com/office/drawing/2014/main" id="{ECE6F771-B071-4C93-AC32-A1E9381B01E0}"/>
              </a:ext>
            </a:extLst>
          </p:cNvPr>
          <p:cNvSpPr>
            <a:spLocks noGrp="1"/>
          </p:cNvSpPr>
          <p:nvPr>
            <p:ph type="ftr" sz="quarter" idx="11"/>
          </p:nvPr>
        </p:nvSpPr>
        <p:spPr/>
        <p:txBody>
          <a:bodyPr/>
          <a:lstStyle/>
          <a:p>
            <a:r>
              <a:rPr lang="en-US"/>
              <a:t>Title</a:t>
            </a:r>
          </a:p>
        </p:txBody>
      </p:sp>
      <p:sp>
        <p:nvSpPr>
          <p:cNvPr id="10" name="Slide Number Placeholder 9">
            <a:extLst>
              <a:ext uri="{FF2B5EF4-FFF2-40B4-BE49-F238E27FC236}">
                <a16:creationId xmlns:a16="http://schemas.microsoft.com/office/drawing/2014/main" id="{7B308F45-9B96-4FCC-98EF-7C3C0652114D}"/>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4" name="Content Placeholder 3">
            <a:extLst>
              <a:ext uri="{FF2B5EF4-FFF2-40B4-BE49-F238E27FC236}">
                <a16:creationId xmlns:a16="http://schemas.microsoft.com/office/drawing/2014/main" id="{328BD77E-FE98-46EE-ADED-B4AE40D8F936}"/>
              </a:ext>
            </a:extLst>
          </p:cNvPr>
          <p:cNvSpPr>
            <a:spLocks noGrp="1"/>
          </p:cNvSpPr>
          <p:nvPr>
            <p:ph sz="quarter" idx="14"/>
          </p:nvPr>
        </p:nvSpPr>
        <p:spPr>
          <a:xfrm>
            <a:off x="6240000" y="2141538"/>
            <a:ext cx="5305888" cy="4279173"/>
          </a:xfrm>
        </p:spPr>
        <p:txBody>
          <a:bodyPr/>
          <a:lstStyle>
            <a:lvl1pPr marL="0" indent="0">
              <a:buNone/>
              <a:defRPr/>
            </a:lvl1pPr>
            <a:lvl2pPr marL="88900" indent="-88900">
              <a:defRPr/>
            </a:lvl2pPr>
            <a:lvl3pPr marL="177800" indent="-88900">
              <a:defRPr/>
            </a:lvl3pPr>
            <a:lvl4pPr marL="266700" indent="-88900">
              <a:defRPr/>
            </a:lvl4pPr>
            <a:lvl5pPr marL="360363" indent="-88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a:extLst>
              <a:ext uri="{FF2B5EF4-FFF2-40B4-BE49-F238E27FC236}">
                <a16:creationId xmlns:a16="http://schemas.microsoft.com/office/drawing/2014/main" id="{C993BAFE-21E7-4648-BE90-944BBA826AE7}"/>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
        <p:nvSpPr>
          <p:cNvPr id="13" name="Title 1">
            <a:extLst>
              <a:ext uri="{FF2B5EF4-FFF2-40B4-BE49-F238E27FC236}">
                <a16:creationId xmlns:a16="http://schemas.microsoft.com/office/drawing/2014/main" id="{70719C7F-4EF5-4437-A89A-41EABD451886}"/>
              </a:ext>
            </a:extLst>
          </p:cNvPr>
          <p:cNvSpPr>
            <a:spLocks noGrp="1"/>
          </p:cNvSpPr>
          <p:nvPr>
            <p:ph type="title"/>
          </p:nvPr>
        </p:nvSpPr>
        <p:spPr>
          <a:xfrm>
            <a:off x="647700" y="430213"/>
            <a:ext cx="10898187" cy="288000"/>
          </a:xfrm>
        </p:spPr>
        <p:txBody>
          <a:bodyPr/>
          <a:lstStyle>
            <a:lvl1pPr>
              <a:defRPr sz="1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824601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608596-77E4-4313-A3CE-88FC1CF9E7F0}"/>
              </a:ext>
            </a:extLst>
          </p:cNvPr>
          <p:cNvSpPr>
            <a:spLocks noGrp="1"/>
          </p:cNvSpPr>
          <p:nvPr>
            <p:ph type="title"/>
          </p:nvPr>
        </p:nvSpPr>
        <p:spPr/>
        <p:txBody>
          <a:bodyPr/>
          <a:lstStyle>
            <a:lvl1pPr>
              <a:defRPr sz="1800" b="0"/>
            </a:lvl1pPr>
          </a:lstStyle>
          <a:p>
            <a:r>
              <a:rPr lang="en-US"/>
              <a:t>Click to edit Master title style</a:t>
            </a:r>
            <a:endParaRPr lang="en-GB"/>
          </a:p>
        </p:txBody>
      </p:sp>
      <p:sp>
        <p:nvSpPr>
          <p:cNvPr id="8" name="Date Placeholder 7">
            <a:extLst>
              <a:ext uri="{FF2B5EF4-FFF2-40B4-BE49-F238E27FC236}">
                <a16:creationId xmlns:a16="http://schemas.microsoft.com/office/drawing/2014/main" id="{2ED1209B-610F-49FB-9897-D5A837C712F5}"/>
              </a:ext>
            </a:extLst>
          </p:cNvPr>
          <p:cNvSpPr>
            <a:spLocks noGrp="1"/>
          </p:cNvSpPr>
          <p:nvPr>
            <p:ph type="dt" sz="half" idx="10"/>
          </p:nvPr>
        </p:nvSpPr>
        <p:spPr/>
        <p:txBody>
          <a:bodyPr/>
          <a:lstStyle/>
          <a:p>
            <a:r>
              <a:rPr lang="en-US"/>
              <a:t>Date</a:t>
            </a:r>
          </a:p>
        </p:txBody>
      </p:sp>
      <p:sp>
        <p:nvSpPr>
          <p:cNvPr id="9" name="Footer Placeholder 8">
            <a:extLst>
              <a:ext uri="{FF2B5EF4-FFF2-40B4-BE49-F238E27FC236}">
                <a16:creationId xmlns:a16="http://schemas.microsoft.com/office/drawing/2014/main" id="{ECE6F771-B071-4C93-AC32-A1E9381B01E0}"/>
              </a:ext>
            </a:extLst>
          </p:cNvPr>
          <p:cNvSpPr>
            <a:spLocks noGrp="1"/>
          </p:cNvSpPr>
          <p:nvPr>
            <p:ph type="ftr" sz="quarter" idx="11"/>
          </p:nvPr>
        </p:nvSpPr>
        <p:spPr/>
        <p:txBody>
          <a:bodyPr/>
          <a:lstStyle/>
          <a:p>
            <a:r>
              <a:rPr lang="en-US"/>
              <a:t>Title</a:t>
            </a:r>
          </a:p>
        </p:txBody>
      </p:sp>
      <p:sp>
        <p:nvSpPr>
          <p:cNvPr id="10" name="Slide Number Placeholder 9">
            <a:extLst>
              <a:ext uri="{FF2B5EF4-FFF2-40B4-BE49-F238E27FC236}">
                <a16:creationId xmlns:a16="http://schemas.microsoft.com/office/drawing/2014/main" id="{7B308F45-9B96-4FCC-98EF-7C3C0652114D}"/>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11" name="Content Placeholder 2">
            <a:extLst>
              <a:ext uri="{FF2B5EF4-FFF2-40B4-BE49-F238E27FC236}">
                <a16:creationId xmlns:a16="http://schemas.microsoft.com/office/drawing/2014/main" id="{58C0BCB4-B0A0-470F-92C6-32DCF9F49F4B}"/>
              </a:ext>
            </a:extLst>
          </p:cNvPr>
          <p:cNvSpPr>
            <a:spLocks noGrp="1"/>
          </p:cNvSpPr>
          <p:nvPr>
            <p:ph idx="1"/>
          </p:nvPr>
        </p:nvSpPr>
        <p:spPr>
          <a:xfrm>
            <a:off x="647700" y="2134462"/>
            <a:ext cx="5306400" cy="4286249"/>
          </a:xfrm>
        </p:spPr>
        <p:txBody>
          <a:bodyPr wrap="square" numCol="1" spcCol="288000"/>
          <a:lstStyle>
            <a:lvl1pPr marL="0" indent="0">
              <a:buNone/>
              <a:defRPr b="0">
                <a:solidFill>
                  <a:schemeClr val="tx1"/>
                </a:solidFill>
              </a:defRPr>
            </a:lvl1pPr>
            <a:lvl2pPr marL="88900" indent="-88900">
              <a:buFont typeface="Arial" panose="020B0604020202020204" pitchFamily="34" charset="0"/>
              <a:buChar char="•"/>
              <a:defRPr/>
            </a:lvl2pPr>
            <a:lvl3pPr marL="177800" indent="-88900">
              <a:tabLst/>
              <a:defRPr/>
            </a:lvl3pPr>
            <a:lvl4pPr marL="266700" indent="-88900">
              <a:tabLst/>
              <a:defRPr/>
            </a:lvl4pPr>
            <a:lvl5pPr marL="360363" indent="-8890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AE441129-5E09-43D6-8624-39FD8C6414E5}"/>
              </a:ext>
            </a:extLst>
          </p:cNvPr>
          <p:cNvSpPr>
            <a:spLocks noGrp="1"/>
          </p:cNvSpPr>
          <p:nvPr>
            <p:ph sz="quarter" idx="16"/>
          </p:nvPr>
        </p:nvSpPr>
        <p:spPr>
          <a:xfrm>
            <a:off x="6240000" y="2141538"/>
            <a:ext cx="5305888" cy="4279173"/>
          </a:xfrm>
          <a:solidFill>
            <a:srgbClr val="EDF3FA"/>
          </a:solidFill>
        </p:spPr>
        <p:txBody>
          <a:bodyPr vert="horz" lIns="0" tIns="36000" rIns="0" bIns="36000" rtlCol="0">
            <a:noAutofit/>
          </a:bodyPr>
          <a:lstStyle>
            <a:lvl1pPr>
              <a:defRPr lang="en-US" smtClean="0"/>
            </a:lvl1pPr>
            <a:lvl2pPr>
              <a:defRPr lang="en-US" smtClean="0"/>
            </a:lvl2pPr>
            <a:lvl3pPr>
              <a:defRPr lang="en-US" smtClean="0"/>
            </a:lvl3pPr>
            <a:lvl4pPr>
              <a:defRPr lang="en-US" smtClean="0"/>
            </a:lvl4pPr>
            <a:lvl5pPr>
              <a:defRPr lang="en-GB" dirty="0"/>
            </a:lvl5pPr>
          </a:lstStyle>
          <a:p>
            <a:pPr marL="0" lvl="0" indent="0">
              <a:buNone/>
            </a:pPr>
            <a:r>
              <a:rPr lang="en-US"/>
              <a:t>Click to edit Master text styles</a:t>
            </a:r>
          </a:p>
          <a:p>
            <a:pPr marL="57027" lvl="1"/>
            <a:r>
              <a:rPr lang="en-US"/>
              <a:t>Second level</a:t>
            </a:r>
          </a:p>
          <a:p>
            <a:pPr marL="114055" lvl="2"/>
            <a:r>
              <a:rPr lang="en-US"/>
              <a:t>Third level</a:t>
            </a:r>
          </a:p>
          <a:p>
            <a:pPr marL="171083" lvl="3"/>
            <a:r>
              <a:rPr lang="en-US"/>
              <a:t>Fourth level</a:t>
            </a:r>
          </a:p>
          <a:p>
            <a:pPr marL="232184" lvl="4"/>
            <a:r>
              <a:rPr lang="en-US"/>
              <a:t>Fifth level</a:t>
            </a:r>
            <a:endParaRPr lang="en-GB"/>
          </a:p>
        </p:txBody>
      </p:sp>
      <p:sp>
        <p:nvSpPr>
          <p:cNvPr id="14" name="Text Placeholder 9">
            <a:extLst>
              <a:ext uri="{FF2B5EF4-FFF2-40B4-BE49-F238E27FC236}">
                <a16:creationId xmlns:a16="http://schemas.microsoft.com/office/drawing/2014/main" id="{92078449-0E89-4BCA-AF1D-DB34175FFBC1}"/>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Tree>
    <p:extLst>
      <p:ext uri="{BB962C8B-B14F-4D97-AF65-F5344CB8AC3E}">
        <p14:creationId xmlns:p14="http://schemas.microsoft.com/office/powerpoint/2010/main" val="23394921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ee stru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608596-77E4-4313-A3CE-88FC1CF9E7F0}"/>
              </a:ext>
            </a:extLst>
          </p:cNvPr>
          <p:cNvSpPr>
            <a:spLocks noGrp="1"/>
          </p:cNvSpPr>
          <p:nvPr>
            <p:ph type="title"/>
          </p:nvPr>
        </p:nvSpPr>
        <p:spPr/>
        <p:txBody>
          <a:bodyPr/>
          <a:lstStyle>
            <a:lvl1pPr>
              <a:defRPr sz="1800" b="0"/>
            </a:lvl1pPr>
          </a:lstStyle>
          <a:p>
            <a:r>
              <a:rPr lang="en-US"/>
              <a:t>Click to edit Master title style</a:t>
            </a:r>
            <a:endParaRPr lang="en-GB"/>
          </a:p>
        </p:txBody>
      </p:sp>
      <p:sp>
        <p:nvSpPr>
          <p:cNvPr id="8" name="Date Placeholder 7">
            <a:extLst>
              <a:ext uri="{FF2B5EF4-FFF2-40B4-BE49-F238E27FC236}">
                <a16:creationId xmlns:a16="http://schemas.microsoft.com/office/drawing/2014/main" id="{2ED1209B-610F-49FB-9897-D5A837C712F5}"/>
              </a:ext>
            </a:extLst>
          </p:cNvPr>
          <p:cNvSpPr>
            <a:spLocks noGrp="1"/>
          </p:cNvSpPr>
          <p:nvPr>
            <p:ph type="dt" sz="half" idx="10"/>
          </p:nvPr>
        </p:nvSpPr>
        <p:spPr/>
        <p:txBody>
          <a:bodyPr/>
          <a:lstStyle/>
          <a:p>
            <a:r>
              <a:rPr lang="en-US"/>
              <a:t>Date</a:t>
            </a:r>
          </a:p>
        </p:txBody>
      </p:sp>
      <p:sp>
        <p:nvSpPr>
          <p:cNvPr id="9" name="Footer Placeholder 8">
            <a:extLst>
              <a:ext uri="{FF2B5EF4-FFF2-40B4-BE49-F238E27FC236}">
                <a16:creationId xmlns:a16="http://schemas.microsoft.com/office/drawing/2014/main" id="{ECE6F771-B071-4C93-AC32-A1E9381B01E0}"/>
              </a:ext>
            </a:extLst>
          </p:cNvPr>
          <p:cNvSpPr>
            <a:spLocks noGrp="1"/>
          </p:cNvSpPr>
          <p:nvPr>
            <p:ph type="ftr" sz="quarter" idx="11"/>
          </p:nvPr>
        </p:nvSpPr>
        <p:spPr/>
        <p:txBody>
          <a:bodyPr/>
          <a:lstStyle/>
          <a:p>
            <a:r>
              <a:rPr lang="en-US"/>
              <a:t>Title</a:t>
            </a:r>
          </a:p>
        </p:txBody>
      </p:sp>
      <p:sp>
        <p:nvSpPr>
          <p:cNvPr id="10" name="Slide Number Placeholder 9">
            <a:extLst>
              <a:ext uri="{FF2B5EF4-FFF2-40B4-BE49-F238E27FC236}">
                <a16:creationId xmlns:a16="http://schemas.microsoft.com/office/drawing/2014/main" id="{7B308F45-9B96-4FCC-98EF-7C3C0652114D}"/>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4" name="Content Placeholder 3">
            <a:extLst>
              <a:ext uri="{FF2B5EF4-FFF2-40B4-BE49-F238E27FC236}">
                <a16:creationId xmlns:a16="http://schemas.microsoft.com/office/drawing/2014/main" id="{328BD77E-FE98-46EE-ADED-B4AE40D8F936}"/>
              </a:ext>
            </a:extLst>
          </p:cNvPr>
          <p:cNvSpPr>
            <a:spLocks noGrp="1"/>
          </p:cNvSpPr>
          <p:nvPr>
            <p:ph sz="quarter" idx="14"/>
          </p:nvPr>
        </p:nvSpPr>
        <p:spPr>
          <a:xfrm>
            <a:off x="647700" y="1277938"/>
            <a:ext cx="3642581" cy="3462688"/>
          </a:xfrm>
        </p:spPr>
        <p:txBody>
          <a:bodyPr numCol="1" spcCol="288000"/>
          <a:lstStyle>
            <a:lvl1pPr marL="0" indent="0">
              <a:buNone/>
              <a:defRPr/>
            </a:lvl1pPr>
            <a:lvl2pPr marL="88900" indent="-88900">
              <a:defRPr/>
            </a:lvl2pPr>
            <a:lvl3pPr marL="177800" indent="-88900">
              <a:defRPr/>
            </a:lvl3pPr>
            <a:lvl4pPr marL="266700" indent="-88900">
              <a:defRPr/>
            </a:lvl4pPr>
            <a:lvl5pPr marL="360363" indent="-88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BC57AD79-1990-4E4C-A844-F7F8F3876A94}"/>
              </a:ext>
            </a:extLst>
          </p:cNvPr>
          <p:cNvSpPr>
            <a:spLocks noGrp="1"/>
          </p:cNvSpPr>
          <p:nvPr>
            <p:ph sz="quarter" idx="15"/>
          </p:nvPr>
        </p:nvSpPr>
        <p:spPr>
          <a:xfrm>
            <a:off x="4409440" y="1277938"/>
            <a:ext cx="7136447" cy="3462688"/>
          </a:xfrm>
        </p:spPr>
        <p:txBody>
          <a:bodyPr numCol="2" spcCol="288000"/>
          <a:lstStyle>
            <a:lvl1pPr marL="0" indent="0">
              <a:buNone/>
              <a:defRPr/>
            </a:lvl1pPr>
            <a:lvl2pPr marL="88900" indent="-88900">
              <a:defRPr/>
            </a:lvl2pPr>
            <a:lvl3pPr marL="177800" indent="-88900">
              <a:defRPr/>
            </a:lvl3pPr>
            <a:lvl4pPr marL="266700" indent="-88900">
              <a:defRPr/>
            </a:lvl4pPr>
            <a:lvl5pPr marL="360363" indent="-889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3">
            <a:extLst>
              <a:ext uri="{FF2B5EF4-FFF2-40B4-BE49-F238E27FC236}">
                <a16:creationId xmlns:a16="http://schemas.microsoft.com/office/drawing/2014/main" id="{0E98375A-B268-4BD8-81A1-D4F7E9A0DDB4}"/>
              </a:ext>
            </a:extLst>
          </p:cNvPr>
          <p:cNvSpPr>
            <a:spLocks noGrp="1"/>
          </p:cNvSpPr>
          <p:nvPr>
            <p:ph sz="quarter" idx="16"/>
          </p:nvPr>
        </p:nvSpPr>
        <p:spPr>
          <a:xfrm>
            <a:off x="647700" y="4850429"/>
            <a:ext cx="10898188" cy="1555446"/>
          </a:xfrm>
        </p:spPr>
        <p:txBody>
          <a:bodyPr numCol="1" spcCol="288000"/>
          <a:lstStyle>
            <a:lvl1pPr marL="114055" indent="-114055">
              <a:buFont typeface="+mj-lt"/>
              <a:buAutoNum type="arabicPeriod"/>
              <a:defRPr sz="600"/>
            </a:lvl1pPr>
            <a:lvl2pPr marL="260698" indent="-146643">
              <a:buFont typeface="+mj-lt"/>
              <a:buAutoNum type="alphaLcPeriod"/>
              <a:defRPr sz="600"/>
            </a:lvl2pPr>
            <a:lvl3pPr marL="403267" indent="-146643">
              <a:buFont typeface="+mj-lt"/>
              <a:buAutoNum type="arabicPeriod"/>
              <a:defRPr sz="600"/>
            </a:lvl3pPr>
            <a:lvl4pPr marL="403267" indent="-146643">
              <a:buFont typeface="+mj-lt"/>
              <a:buAutoNum type="alphaLcPeriod"/>
              <a:defRPr sz="600"/>
            </a:lvl4pPr>
            <a:lvl5pPr marL="553983" indent="-146643">
              <a:buFont typeface="+mj-lt"/>
              <a:buAutoNum type="arabicPeriod"/>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9">
            <a:extLst>
              <a:ext uri="{FF2B5EF4-FFF2-40B4-BE49-F238E27FC236}">
                <a16:creationId xmlns:a16="http://schemas.microsoft.com/office/drawing/2014/main" id="{490EB456-CF9D-46B1-B934-2D0C38E269B1}"/>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Tree>
    <p:extLst>
      <p:ext uri="{BB962C8B-B14F-4D97-AF65-F5344CB8AC3E}">
        <p14:creationId xmlns:p14="http://schemas.microsoft.com/office/powerpoint/2010/main" val="3956800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biograph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8" name="Text Placeholder 7">
            <a:extLst>
              <a:ext uri="{FF2B5EF4-FFF2-40B4-BE49-F238E27FC236}">
                <a16:creationId xmlns:a16="http://schemas.microsoft.com/office/drawing/2014/main" id="{C5C146AD-75F2-4B74-B7A6-A4B4DA5488C6}"/>
              </a:ext>
            </a:extLst>
          </p:cNvPr>
          <p:cNvSpPr>
            <a:spLocks noGrp="1"/>
          </p:cNvSpPr>
          <p:nvPr>
            <p:ph type="body" sz="quarter" idx="14"/>
          </p:nvPr>
        </p:nvSpPr>
        <p:spPr>
          <a:xfrm>
            <a:off x="647700" y="2141538"/>
            <a:ext cx="10898188" cy="4279173"/>
          </a:xfrm>
          <a:solidFill>
            <a:schemeClr val="tx2"/>
          </a:solidFill>
        </p:spPr>
        <p:txBody>
          <a:bodyPr lIns="144000" tIns="1980000" rIns="144000" bIns="72000" numCol="2" spcCol="288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C4BE576B-8EFB-43F0-9905-826B168D2FE9}"/>
              </a:ext>
            </a:extLst>
          </p:cNvPr>
          <p:cNvSpPr>
            <a:spLocks noGrp="1"/>
          </p:cNvSpPr>
          <p:nvPr>
            <p:ph sz="quarter" idx="15"/>
          </p:nvPr>
        </p:nvSpPr>
        <p:spPr>
          <a:xfrm>
            <a:off x="2569614" y="2256679"/>
            <a:ext cx="7417797" cy="710322"/>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15" name="Picture Placeholder 14">
            <a:extLst>
              <a:ext uri="{FF2B5EF4-FFF2-40B4-BE49-F238E27FC236}">
                <a16:creationId xmlns:a16="http://schemas.microsoft.com/office/drawing/2014/main" id="{FF0C89A5-3FD5-49A9-B57C-50D366B9C7B0}"/>
              </a:ext>
            </a:extLst>
          </p:cNvPr>
          <p:cNvSpPr>
            <a:spLocks noGrp="1"/>
          </p:cNvSpPr>
          <p:nvPr>
            <p:ph type="pic" sz="quarter" idx="16"/>
          </p:nvPr>
        </p:nvSpPr>
        <p:spPr>
          <a:xfrm>
            <a:off x="647700" y="2141539"/>
            <a:ext cx="1800000" cy="180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0" name="Title 6">
            <a:extLst>
              <a:ext uri="{FF2B5EF4-FFF2-40B4-BE49-F238E27FC236}">
                <a16:creationId xmlns:a16="http://schemas.microsoft.com/office/drawing/2014/main" id="{FF0F400B-9062-48B0-B576-9FA1CF7DFE3B}"/>
              </a:ext>
            </a:extLst>
          </p:cNvPr>
          <p:cNvSpPr>
            <a:spLocks noGrp="1"/>
          </p:cNvSpPr>
          <p:nvPr>
            <p:ph type="title"/>
          </p:nvPr>
        </p:nvSpPr>
        <p:spPr>
          <a:xfrm>
            <a:off x="647700" y="430213"/>
            <a:ext cx="10897200" cy="288000"/>
          </a:xfrm>
        </p:spPr>
        <p:txBody>
          <a:bodyPr/>
          <a:lstStyle>
            <a:lvl1pPr>
              <a:defRPr sz="1800" b="0"/>
            </a:lvl1pPr>
          </a:lstStyle>
          <a:p>
            <a:r>
              <a:rPr lang="en-US"/>
              <a:t>Click to edit Master title style</a:t>
            </a:r>
            <a:endParaRPr lang="en-GB"/>
          </a:p>
        </p:txBody>
      </p:sp>
      <p:sp>
        <p:nvSpPr>
          <p:cNvPr id="12" name="Text Placeholder 9">
            <a:extLst>
              <a:ext uri="{FF2B5EF4-FFF2-40B4-BE49-F238E27FC236}">
                <a16:creationId xmlns:a16="http://schemas.microsoft.com/office/drawing/2014/main" id="{82C0E56D-1246-4263-A292-A156803E297D}"/>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Tree>
    <p:extLst>
      <p:ext uri="{BB962C8B-B14F-4D97-AF65-F5344CB8AC3E}">
        <p14:creationId xmlns:p14="http://schemas.microsoft.com/office/powerpoint/2010/main" val="1089774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ouble biograph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8" name="Text Placeholder 7">
            <a:extLst>
              <a:ext uri="{FF2B5EF4-FFF2-40B4-BE49-F238E27FC236}">
                <a16:creationId xmlns:a16="http://schemas.microsoft.com/office/drawing/2014/main" id="{C5C146AD-75F2-4B74-B7A6-A4B4DA5488C6}"/>
              </a:ext>
            </a:extLst>
          </p:cNvPr>
          <p:cNvSpPr>
            <a:spLocks noGrp="1"/>
          </p:cNvSpPr>
          <p:nvPr>
            <p:ph type="body" sz="quarter" idx="14"/>
          </p:nvPr>
        </p:nvSpPr>
        <p:spPr>
          <a:xfrm>
            <a:off x="647700" y="2141538"/>
            <a:ext cx="5283860" cy="4279173"/>
          </a:xfrm>
          <a:solidFill>
            <a:schemeClr val="tx2"/>
          </a:solidFill>
        </p:spPr>
        <p:txBody>
          <a:bodyPr lIns="144000" tIns="154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C4BE576B-8EFB-43F0-9905-826B168D2FE9}"/>
              </a:ext>
            </a:extLst>
          </p:cNvPr>
          <p:cNvSpPr>
            <a:spLocks noGrp="1"/>
          </p:cNvSpPr>
          <p:nvPr>
            <p:ph sz="quarter" idx="15"/>
          </p:nvPr>
        </p:nvSpPr>
        <p:spPr>
          <a:xfrm>
            <a:off x="2219475" y="2256679"/>
            <a:ext cx="3275443"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15" name="Picture Placeholder 14">
            <a:extLst>
              <a:ext uri="{FF2B5EF4-FFF2-40B4-BE49-F238E27FC236}">
                <a16:creationId xmlns:a16="http://schemas.microsoft.com/office/drawing/2014/main" id="{FF0C89A5-3FD5-49A9-B57C-50D366B9C7B0}"/>
              </a:ext>
            </a:extLst>
          </p:cNvPr>
          <p:cNvSpPr>
            <a:spLocks noGrp="1"/>
          </p:cNvSpPr>
          <p:nvPr>
            <p:ph type="pic" sz="quarter" idx="16"/>
          </p:nvPr>
        </p:nvSpPr>
        <p:spPr>
          <a:xfrm>
            <a:off x="647700" y="2141538"/>
            <a:ext cx="1440000" cy="144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4" name="Text Placeholder 7">
            <a:extLst>
              <a:ext uri="{FF2B5EF4-FFF2-40B4-BE49-F238E27FC236}">
                <a16:creationId xmlns:a16="http://schemas.microsoft.com/office/drawing/2014/main" id="{B7D497A2-B4A9-4AA3-9FB9-738D047EC5DD}"/>
              </a:ext>
            </a:extLst>
          </p:cNvPr>
          <p:cNvSpPr>
            <a:spLocks noGrp="1"/>
          </p:cNvSpPr>
          <p:nvPr>
            <p:ph type="body" sz="quarter" idx="17"/>
          </p:nvPr>
        </p:nvSpPr>
        <p:spPr>
          <a:xfrm>
            <a:off x="6214117" y="2141538"/>
            <a:ext cx="5330183" cy="4286249"/>
          </a:xfrm>
          <a:solidFill>
            <a:schemeClr val="tx2"/>
          </a:solidFill>
        </p:spPr>
        <p:txBody>
          <a:bodyPr lIns="144000" tIns="154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0">
            <a:extLst>
              <a:ext uri="{FF2B5EF4-FFF2-40B4-BE49-F238E27FC236}">
                <a16:creationId xmlns:a16="http://schemas.microsoft.com/office/drawing/2014/main" id="{2D64298E-46D6-4009-81C5-16CC534923E3}"/>
              </a:ext>
            </a:extLst>
          </p:cNvPr>
          <p:cNvSpPr>
            <a:spLocks noGrp="1"/>
          </p:cNvSpPr>
          <p:nvPr>
            <p:ph sz="quarter" idx="18"/>
          </p:nvPr>
        </p:nvSpPr>
        <p:spPr>
          <a:xfrm>
            <a:off x="7762485" y="2256679"/>
            <a:ext cx="3275443"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17" name="Picture Placeholder 14">
            <a:extLst>
              <a:ext uri="{FF2B5EF4-FFF2-40B4-BE49-F238E27FC236}">
                <a16:creationId xmlns:a16="http://schemas.microsoft.com/office/drawing/2014/main" id="{EEABBC9F-A2D5-45B1-9A54-78447BB0531E}"/>
              </a:ext>
            </a:extLst>
          </p:cNvPr>
          <p:cNvSpPr>
            <a:spLocks noGrp="1"/>
          </p:cNvSpPr>
          <p:nvPr>
            <p:ph type="pic" sz="quarter" idx="19"/>
          </p:nvPr>
        </p:nvSpPr>
        <p:spPr>
          <a:xfrm>
            <a:off x="6214117" y="2141538"/>
            <a:ext cx="1440000" cy="144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3" name="Title 6">
            <a:extLst>
              <a:ext uri="{FF2B5EF4-FFF2-40B4-BE49-F238E27FC236}">
                <a16:creationId xmlns:a16="http://schemas.microsoft.com/office/drawing/2014/main" id="{AB8D0A1F-BBB8-4B9C-B38A-9DED0AE82A31}"/>
              </a:ext>
            </a:extLst>
          </p:cNvPr>
          <p:cNvSpPr>
            <a:spLocks noGrp="1"/>
          </p:cNvSpPr>
          <p:nvPr>
            <p:ph type="title"/>
          </p:nvPr>
        </p:nvSpPr>
        <p:spPr>
          <a:xfrm>
            <a:off x="647700" y="430213"/>
            <a:ext cx="10897200" cy="288000"/>
          </a:xfrm>
        </p:spPr>
        <p:txBody>
          <a:bodyPr/>
          <a:lstStyle>
            <a:lvl1pPr>
              <a:defRPr sz="1800" b="0"/>
            </a:lvl1pPr>
          </a:lstStyle>
          <a:p>
            <a:r>
              <a:rPr lang="en-US"/>
              <a:t>Click to edit Master title style</a:t>
            </a:r>
            <a:endParaRPr lang="en-GB"/>
          </a:p>
        </p:txBody>
      </p:sp>
      <p:sp>
        <p:nvSpPr>
          <p:cNvPr id="18" name="Text Placeholder 9">
            <a:extLst>
              <a:ext uri="{FF2B5EF4-FFF2-40B4-BE49-F238E27FC236}">
                <a16:creationId xmlns:a16="http://schemas.microsoft.com/office/drawing/2014/main" id="{E603F04D-19DB-4287-9D23-3326D2387B4C}"/>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Tree>
    <p:extLst>
      <p:ext uri="{BB962C8B-B14F-4D97-AF65-F5344CB8AC3E}">
        <p14:creationId xmlns:p14="http://schemas.microsoft.com/office/powerpoint/2010/main" val="3140359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iple biography">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61DFC5F9-E8C4-4E12-962C-16F5C042E57E}"/>
              </a:ext>
            </a:extLst>
          </p:cNvPr>
          <p:cNvSpPr>
            <a:spLocks noGrp="1"/>
          </p:cNvSpPr>
          <p:nvPr>
            <p:ph type="body" sz="quarter" idx="27"/>
          </p:nvPr>
        </p:nvSpPr>
        <p:spPr>
          <a:xfrm>
            <a:off x="4360049" y="2152750"/>
            <a:ext cx="3488400" cy="4267962"/>
          </a:xfrm>
          <a:solidFill>
            <a:schemeClr val="tx2"/>
          </a:solidFill>
        </p:spPr>
        <p:txBody>
          <a:bodyPr lIns="144000" tIns="118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7">
            <a:extLst>
              <a:ext uri="{FF2B5EF4-FFF2-40B4-BE49-F238E27FC236}">
                <a16:creationId xmlns:a16="http://schemas.microsoft.com/office/drawing/2014/main" id="{5F93B903-32DE-4972-94B0-6420EA9CCB3E}"/>
              </a:ext>
            </a:extLst>
          </p:cNvPr>
          <p:cNvSpPr>
            <a:spLocks noGrp="1"/>
          </p:cNvSpPr>
          <p:nvPr>
            <p:ph type="body" sz="quarter" idx="28"/>
          </p:nvPr>
        </p:nvSpPr>
        <p:spPr>
          <a:xfrm>
            <a:off x="8053202" y="2152750"/>
            <a:ext cx="3488400" cy="4267962"/>
          </a:xfrm>
          <a:solidFill>
            <a:schemeClr val="tx2"/>
          </a:solidFill>
        </p:spPr>
        <p:txBody>
          <a:bodyPr lIns="144000" tIns="118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8" name="Text Placeholder 7">
            <a:extLst>
              <a:ext uri="{FF2B5EF4-FFF2-40B4-BE49-F238E27FC236}">
                <a16:creationId xmlns:a16="http://schemas.microsoft.com/office/drawing/2014/main" id="{C5C146AD-75F2-4B74-B7A6-A4B4DA5488C6}"/>
              </a:ext>
            </a:extLst>
          </p:cNvPr>
          <p:cNvSpPr>
            <a:spLocks noGrp="1"/>
          </p:cNvSpPr>
          <p:nvPr>
            <p:ph type="body" sz="quarter" idx="14"/>
          </p:nvPr>
        </p:nvSpPr>
        <p:spPr>
          <a:xfrm>
            <a:off x="650398" y="2152750"/>
            <a:ext cx="3488400" cy="4267962"/>
          </a:xfrm>
          <a:solidFill>
            <a:schemeClr val="tx2"/>
          </a:solidFill>
        </p:spPr>
        <p:txBody>
          <a:bodyPr lIns="144000" tIns="118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C4BE576B-8EFB-43F0-9905-826B168D2FE9}"/>
              </a:ext>
            </a:extLst>
          </p:cNvPr>
          <p:cNvSpPr>
            <a:spLocks noGrp="1"/>
          </p:cNvSpPr>
          <p:nvPr>
            <p:ph sz="quarter" idx="15"/>
          </p:nvPr>
        </p:nvSpPr>
        <p:spPr>
          <a:xfrm>
            <a:off x="1853068" y="2256679"/>
            <a:ext cx="1896286"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15" name="Picture Placeholder 14">
            <a:extLst>
              <a:ext uri="{FF2B5EF4-FFF2-40B4-BE49-F238E27FC236}">
                <a16:creationId xmlns:a16="http://schemas.microsoft.com/office/drawing/2014/main" id="{FF0C89A5-3FD5-49A9-B57C-50D366B9C7B0}"/>
              </a:ext>
            </a:extLst>
          </p:cNvPr>
          <p:cNvSpPr>
            <a:spLocks noGrp="1"/>
          </p:cNvSpPr>
          <p:nvPr>
            <p:ph type="pic" sz="quarter" idx="16"/>
          </p:nvPr>
        </p:nvSpPr>
        <p:spPr>
          <a:xfrm>
            <a:off x="647700" y="2141538"/>
            <a:ext cx="1080000" cy="108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2" name="Content Placeholder 10">
            <a:extLst>
              <a:ext uri="{FF2B5EF4-FFF2-40B4-BE49-F238E27FC236}">
                <a16:creationId xmlns:a16="http://schemas.microsoft.com/office/drawing/2014/main" id="{2F98F715-918C-4485-A572-F0B503D71992}"/>
              </a:ext>
            </a:extLst>
          </p:cNvPr>
          <p:cNvSpPr>
            <a:spLocks noGrp="1"/>
          </p:cNvSpPr>
          <p:nvPr>
            <p:ph sz="quarter" idx="18"/>
          </p:nvPr>
        </p:nvSpPr>
        <p:spPr>
          <a:xfrm>
            <a:off x="5565417" y="2256679"/>
            <a:ext cx="1896286"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23" name="Picture Placeholder 14">
            <a:extLst>
              <a:ext uri="{FF2B5EF4-FFF2-40B4-BE49-F238E27FC236}">
                <a16:creationId xmlns:a16="http://schemas.microsoft.com/office/drawing/2014/main" id="{FC89F6EA-E050-4E08-9291-8516CEB09A12}"/>
              </a:ext>
            </a:extLst>
          </p:cNvPr>
          <p:cNvSpPr>
            <a:spLocks noGrp="1"/>
          </p:cNvSpPr>
          <p:nvPr>
            <p:ph type="pic" sz="quarter" idx="19"/>
          </p:nvPr>
        </p:nvSpPr>
        <p:spPr>
          <a:xfrm>
            <a:off x="4360049" y="2141538"/>
            <a:ext cx="1080000" cy="108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5" name="Content Placeholder 10">
            <a:extLst>
              <a:ext uri="{FF2B5EF4-FFF2-40B4-BE49-F238E27FC236}">
                <a16:creationId xmlns:a16="http://schemas.microsoft.com/office/drawing/2014/main" id="{92AEEDAA-06C2-4FCD-9D95-FB5A2F89EBF1}"/>
              </a:ext>
            </a:extLst>
          </p:cNvPr>
          <p:cNvSpPr>
            <a:spLocks noGrp="1"/>
          </p:cNvSpPr>
          <p:nvPr>
            <p:ph sz="quarter" idx="21"/>
          </p:nvPr>
        </p:nvSpPr>
        <p:spPr>
          <a:xfrm>
            <a:off x="9255116" y="2256679"/>
            <a:ext cx="1896286"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26" name="Picture Placeholder 14">
            <a:extLst>
              <a:ext uri="{FF2B5EF4-FFF2-40B4-BE49-F238E27FC236}">
                <a16:creationId xmlns:a16="http://schemas.microsoft.com/office/drawing/2014/main" id="{A5638E83-A160-49CA-9210-6EF98E16F22C}"/>
              </a:ext>
            </a:extLst>
          </p:cNvPr>
          <p:cNvSpPr>
            <a:spLocks noGrp="1"/>
          </p:cNvSpPr>
          <p:nvPr>
            <p:ph type="pic" sz="quarter" idx="22"/>
          </p:nvPr>
        </p:nvSpPr>
        <p:spPr>
          <a:xfrm>
            <a:off x="8059975" y="2138103"/>
            <a:ext cx="1080000" cy="108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6" name="Title 6">
            <a:extLst>
              <a:ext uri="{FF2B5EF4-FFF2-40B4-BE49-F238E27FC236}">
                <a16:creationId xmlns:a16="http://schemas.microsoft.com/office/drawing/2014/main" id="{1AC83B82-B54C-4CD5-BF42-AD6DD4405F6F}"/>
              </a:ext>
            </a:extLst>
          </p:cNvPr>
          <p:cNvSpPr>
            <a:spLocks noGrp="1"/>
          </p:cNvSpPr>
          <p:nvPr>
            <p:ph type="title"/>
          </p:nvPr>
        </p:nvSpPr>
        <p:spPr>
          <a:xfrm>
            <a:off x="647700" y="430213"/>
            <a:ext cx="10897200" cy="288000"/>
          </a:xfrm>
        </p:spPr>
        <p:txBody>
          <a:bodyPr/>
          <a:lstStyle>
            <a:lvl1pPr>
              <a:defRPr sz="1800" b="0"/>
            </a:lvl1pPr>
          </a:lstStyle>
          <a:p>
            <a:r>
              <a:rPr lang="en-US"/>
              <a:t>Click to edit Master title style</a:t>
            </a:r>
            <a:endParaRPr lang="en-GB"/>
          </a:p>
        </p:txBody>
      </p:sp>
      <p:sp>
        <p:nvSpPr>
          <p:cNvPr id="17" name="Text Placeholder 9">
            <a:extLst>
              <a:ext uri="{FF2B5EF4-FFF2-40B4-BE49-F238E27FC236}">
                <a16:creationId xmlns:a16="http://schemas.microsoft.com/office/drawing/2014/main" id="{725EF77B-F23D-446D-8FF9-5BC4B1CAD108}"/>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Tree>
    <p:extLst>
      <p:ext uri="{BB962C8B-B14F-4D97-AF65-F5344CB8AC3E}">
        <p14:creationId xmlns:p14="http://schemas.microsoft.com/office/powerpoint/2010/main" val="16638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sz="1800"/>
            </a:lvl1pPr>
          </a:lstStyle>
          <a:p>
            <a:r>
              <a:rPr lang="en-US"/>
              <a:t>Contents</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1066800" y="1268413"/>
            <a:ext cx="10825162" cy="4681537"/>
          </a:xfrm>
        </p:spPr>
        <p:txBody>
          <a:bodyPr/>
          <a:lstStyle>
            <a:lvl1pPr marL="0" indent="0">
              <a:spcAft>
                <a:spcPts val="300"/>
              </a:spcAft>
              <a:buClr>
                <a:schemeClr val="tx2"/>
              </a:buClr>
              <a:buFont typeface="+mj-lt"/>
              <a:buNone/>
              <a:defRPr sz="16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Click to edit Master text styles</a:t>
            </a:r>
          </a:p>
        </p:txBody>
      </p:sp>
      <p:sp>
        <p:nvSpPr>
          <p:cNvPr id="6" name="Text Placeholder 6">
            <a:extLst>
              <a:ext uri="{FF2B5EF4-FFF2-40B4-BE49-F238E27FC236}">
                <a16:creationId xmlns:a16="http://schemas.microsoft.com/office/drawing/2014/main" id="{478649D7-CD54-FF23-682C-1058ECFFE54E}"/>
              </a:ext>
            </a:extLst>
          </p:cNvPr>
          <p:cNvSpPr>
            <a:spLocks noGrp="1"/>
          </p:cNvSpPr>
          <p:nvPr>
            <p:ph type="body" sz="quarter" idx="14" hasCustomPrompt="1"/>
          </p:nvPr>
        </p:nvSpPr>
        <p:spPr>
          <a:xfrm>
            <a:off x="304800" y="1268413"/>
            <a:ext cx="762000" cy="4681537"/>
          </a:xfrm>
        </p:spPr>
        <p:txBody>
          <a:bodyPr/>
          <a:lstStyle>
            <a:lvl1pPr marL="0" indent="0">
              <a:spcAft>
                <a:spcPts val="300"/>
              </a:spcAft>
              <a:buClr>
                <a:schemeClr val="tx2"/>
              </a:buClr>
              <a:buFont typeface="+mj-lt"/>
              <a:buNone/>
              <a:defRPr sz="1600" b="1">
                <a:solidFill>
                  <a:schemeClr val="tx2"/>
                </a:solidFill>
              </a:defRPr>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XX</a:t>
            </a:r>
          </a:p>
        </p:txBody>
      </p:sp>
    </p:spTree>
    <p:extLst>
      <p:ext uri="{BB962C8B-B14F-4D97-AF65-F5344CB8AC3E}">
        <p14:creationId xmlns:p14="http://schemas.microsoft.com/office/powerpoint/2010/main" val="419264031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ingle biography">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01844769-6C9E-469E-A343-CC6C82417397}"/>
              </a:ext>
            </a:extLst>
          </p:cNvPr>
          <p:cNvSpPr>
            <a:spLocks noGrp="1"/>
          </p:cNvSpPr>
          <p:nvPr>
            <p:ph type="body" sz="quarter" idx="14"/>
          </p:nvPr>
        </p:nvSpPr>
        <p:spPr>
          <a:xfrm>
            <a:off x="647700" y="3078164"/>
            <a:ext cx="10898188" cy="3342547"/>
          </a:xfrm>
          <a:solidFill>
            <a:schemeClr val="tx2"/>
          </a:solidFill>
        </p:spPr>
        <p:txBody>
          <a:bodyPr lIns="144000" tIns="1980000" rIns="144000" bIns="72000" numCol="2" spcCol="288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10" name="Picture Placeholder 9">
            <a:extLst>
              <a:ext uri="{FF2B5EF4-FFF2-40B4-BE49-F238E27FC236}">
                <a16:creationId xmlns:a16="http://schemas.microsoft.com/office/drawing/2014/main" id="{97D6381E-9216-4DD5-A986-FD9305BDC473}"/>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3" name="Text Placeholder 3">
            <a:extLst>
              <a:ext uri="{FF2B5EF4-FFF2-40B4-BE49-F238E27FC236}">
                <a16:creationId xmlns:a16="http://schemas.microsoft.com/office/drawing/2014/main" id="{BB44A870-5895-48EA-98B9-2F151806E63B}"/>
              </a:ext>
            </a:extLst>
          </p:cNvPr>
          <p:cNvSpPr>
            <a:spLocks noGrp="1"/>
          </p:cNvSpPr>
          <p:nvPr>
            <p:ph type="body" sz="quarter" idx="26"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
        <p:nvSpPr>
          <p:cNvPr id="14" name="Title 1">
            <a:extLst>
              <a:ext uri="{FF2B5EF4-FFF2-40B4-BE49-F238E27FC236}">
                <a16:creationId xmlns:a16="http://schemas.microsoft.com/office/drawing/2014/main" id="{63664992-8319-4CEB-ABCC-91EB085C1B9F}"/>
              </a:ext>
            </a:extLst>
          </p:cNvPr>
          <p:cNvSpPr>
            <a:spLocks noGrp="1"/>
          </p:cNvSpPr>
          <p:nvPr>
            <p:ph type="title"/>
          </p:nvPr>
        </p:nvSpPr>
        <p:spPr>
          <a:xfrm>
            <a:off x="647700" y="1847055"/>
            <a:ext cx="10898187" cy="288000"/>
          </a:xfrm>
        </p:spPr>
        <p:txBody>
          <a:bodyPr/>
          <a:lstStyle>
            <a:lvl1pPr>
              <a:defRPr sz="1800">
                <a:solidFill>
                  <a:schemeClr val="tx1"/>
                </a:solidFill>
              </a:defRPr>
            </a:lvl1pPr>
          </a:lstStyle>
          <a:p>
            <a:r>
              <a:rPr lang="en-US"/>
              <a:t>Click to edit Master title style</a:t>
            </a:r>
            <a:endParaRPr lang="en-GB"/>
          </a:p>
        </p:txBody>
      </p:sp>
      <p:sp>
        <p:nvSpPr>
          <p:cNvPr id="16" name="Text Placeholder 7">
            <a:extLst>
              <a:ext uri="{FF2B5EF4-FFF2-40B4-BE49-F238E27FC236}">
                <a16:creationId xmlns:a16="http://schemas.microsoft.com/office/drawing/2014/main" id="{89BCB149-B9CA-44AB-BB14-0F74C7D26488}"/>
              </a:ext>
            </a:extLst>
          </p:cNvPr>
          <p:cNvSpPr>
            <a:spLocks noGrp="1"/>
          </p:cNvSpPr>
          <p:nvPr>
            <p:ph type="body" sz="quarter" idx="23"/>
          </p:nvPr>
        </p:nvSpPr>
        <p:spPr>
          <a:xfrm>
            <a:off x="647699" y="2232000"/>
            <a:ext cx="10896599" cy="684000"/>
          </a:xfrm>
        </p:spPr>
        <p:txBody>
          <a:bodyPr>
            <a:noAutofit/>
          </a:bodyPr>
          <a:lstStyle>
            <a:lvl1pPr marL="0" indent="0">
              <a:buNone/>
              <a:defRPr sz="1600">
                <a:solidFill>
                  <a:schemeClr val="bg2"/>
                </a:solidFill>
                <a:latin typeface="+mj-lt"/>
              </a:defRPr>
            </a:lvl1pPr>
            <a:lvl2pPr marL="59064" indent="0">
              <a:buNone/>
              <a:defRPr sz="1155">
                <a:solidFill>
                  <a:schemeClr val="tx2"/>
                </a:solidFill>
              </a:defRPr>
            </a:lvl2pPr>
            <a:lvl3pPr marL="116092" indent="0">
              <a:buNone/>
              <a:defRPr sz="1155">
                <a:solidFill>
                  <a:schemeClr val="tx2"/>
                </a:solidFill>
              </a:defRPr>
            </a:lvl3pPr>
            <a:lvl4pPr marL="172101" indent="0">
              <a:buNone/>
              <a:defRPr sz="1155">
                <a:solidFill>
                  <a:schemeClr val="tx2"/>
                </a:solidFill>
              </a:defRPr>
            </a:lvl4pPr>
            <a:lvl5pPr marL="229130" indent="0">
              <a:buNone/>
              <a:defRPr sz="1155">
                <a:solidFill>
                  <a:schemeClr val="tx2"/>
                </a:solidFill>
              </a:defRPr>
            </a:lvl5pPr>
          </a:lstStyle>
          <a:p>
            <a:pPr lvl="0"/>
            <a:r>
              <a:rPr lang="en-US"/>
              <a:t>Click to edit Master text styles</a:t>
            </a:r>
          </a:p>
        </p:txBody>
      </p:sp>
      <p:sp>
        <p:nvSpPr>
          <p:cNvPr id="18" name="Content Placeholder 10">
            <a:extLst>
              <a:ext uri="{FF2B5EF4-FFF2-40B4-BE49-F238E27FC236}">
                <a16:creationId xmlns:a16="http://schemas.microsoft.com/office/drawing/2014/main" id="{28F3D2DB-7BEC-439C-B345-158DFE30249C}"/>
              </a:ext>
            </a:extLst>
          </p:cNvPr>
          <p:cNvSpPr>
            <a:spLocks noGrp="1"/>
          </p:cNvSpPr>
          <p:nvPr>
            <p:ph sz="quarter" idx="15"/>
          </p:nvPr>
        </p:nvSpPr>
        <p:spPr>
          <a:xfrm>
            <a:off x="2569614" y="3193304"/>
            <a:ext cx="7417797" cy="710322"/>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19" name="Picture Placeholder 14">
            <a:extLst>
              <a:ext uri="{FF2B5EF4-FFF2-40B4-BE49-F238E27FC236}">
                <a16:creationId xmlns:a16="http://schemas.microsoft.com/office/drawing/2014/main" id="{F507AC49-3E1D-4E31-9536-0F248709E1F7}"/>
              </a:ext>
            </a:extLst>
          </p:cNvPr>
          <p:cNvSpPr>
            <a:spLocks noGrp="1"/>
          </p:cNvSpPr>
          <p:nvPr>
            <p:ph type="pic" sz="quarter" idx="16"/>
          </p:nvPr>
        </p:nvSpPr>
        <p:spPr>
          <a:xfrm>
            <a:off x="647700" y="3078164"/>
            <a:ext cx="1800000" cy="180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Tree>
    <p:extLst>
      <p:ext uri="{BB962C8B-B14F-4D97-AF65-F5344CB8AC3E}">
        <p14:creationId xmlns:p14="http://schemas.microsoft.com/office/powerpoint/2010/main" val="1624816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ouble biograph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15" name="Text Placeholder 7">
            <a:extLst>
              <a:ext uri="{FF2B5EF4-FFF2-40B4-BE49-F238E27FC236}">
                <a16:creationId xmlns:a16="http://schemas.microsoft.com/office/drawing/2014/main" id="{E93C53A4-7DD0-4A7C-B51B-D78192E98177}"/>
              </a:ext>
            </a:extLst>
          </p:cNvPr>
          <p:cNvSpPr>
            <a:spLocks noGrp="1"/>
          </p:cNvSpPr>
          <p:nvPr>
            <p:ph type="body" sz="quarter" idx="14"/>
          </p:nvPr>
        </p:nvSpPr>
        <p:spPr>
          <a:xfrm>
            <a:off x="647700" y="3078163"/>
            <a:ext cx="5283860" cy="3342548"/>
          </a:xfrm>
          <a:solidFill>
            <a:schemeClr val="tx2"/>
          </a:solidFill>
        </p:spPr>
        <p:txBody>
          <a:bodyPr lIns="144000" tIns="154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7">
            <a:extLst>
              <a:ext uri="{FF2B5EF4-FFF2-40B4-BE49-F238E27FC236}">
                <a16:creationId xmlns:a16="http://schemas.microsoft.com/office/drawing/2014/main" id="{4059F074-C521-4C85-9860-9601C238E9C6}"/>
              </a:ext>
            </a:extLst>
          </p:cNvPr>
          <p:cNvSpPr>
            <a:spLocks noGrp="1"/>
          </p:cNvSpPr>
          <p:nvPr>
            <p:ph type="body" sz="quarter" idx="17"/>
          </p:nvPr>
        </p:nvSpPr>
        <p:spPr>
          <a:xfrm>
            <a:off x="6214117" y="3079712"/>
            <a:ext cx="5330183" cy="3348075"/>
          </a:xfrm>
          <a:solidFill>
            <a:schemeClr val="tx2"/>
          </a:solidFill>
        </p:spPr>
        <p:txBody>
          <a:bodyPr lIns="144000" tIns="154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13" name="Picture Placeholder 9">
            <a:extLst>
              <a:ext uri="{FF2B5EF4-FFF2-40B4-BE49-F238E27FC236}">
                <a16:creationId xmlns:a16="http://schemas.microsoft.com/office/drawing/2014/main" id="{8C7C4B90-C401-4EEE-85EB-8430B21B3F62}"/>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9" name="Text Placeholder 3">
            <a:extLst>
              <a:ext uri="{FF2B5EF4-FFF2-40B4-BE49-F238E27FC236}">
                <a16:creationId xmlns:a16="http://schemas.microsoft.com/office/drawing/2014/main" id="{7582377F-FED2-4A35-9790-5376B23FCDB4}"/>
              </a:ext>
            </a:extLst>
          </p:cNvPr>
          <p:cNvSpPr>
            <a:spLocks noGrp="1"/>
          </p:cNvSpPr>
          <p:nvPr>
            <p:ph type="body" sz="quarter" idx="26"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
        <p:nvSpPr>
          <p:cNvPr id="20" name="Title 1">
            <a:extLst>
              <a:ext uri="{FF2B5EF4-FFF2-40B4-BE49-F238E27FC236}">
                <a16:creationId xmlns:a16="http://schemas.microsoft.com/office/drawing/2014/main" id="{9BA5EBA7-0817-4AF2-AB19-4E07F86F8E6A}"/>
              </a:ext>
            </a:extLst>
          </p:cNvPr>
          <p:cNvSpPr>
            <a:spLocks noGrp="1"/>
          </p:cNvSpPr>
          <p:nvPr>
            <p:ph type="title"/>
          </p:nvPr>
        </p:nvSpPr>
        <p:spPr>
          <a:xfrm>
            <a:off x="647700" y="1847055"/>
            <a:ext cx="10898187" cy="288000"/>
          </a:xfrm>
        </p:spPr>
        <p:txBody>
          <a:bodyPr/>
          <a:lstStyle>
            <a:lvl1pPr>
              <a:defRPr sz="1800">
                <a:solidFill>
                  <a:schemeClr val="tx1"/>
                </a:solidFill>
              </a:defRPr>
            </a:lvl1pPr>
          </a:lstStyle>
          <a:p>
            <a:r>
              <a:rPr lang="en-US"/>
              <a:t>Click to edit Master title style</a:t>
            </a:r>
            <a:endParaRPr lang="en-GB"/>
          </a:p>
        </p:txBody>
      </p:sp>
      <p:sp>
        <p:nvSpPr>
          <p:cNvPr id="21" name="Text Placeholder 7">
            <a:extLst>
              <a:ext uri="{FF2B5EF4-FFF2-40B4-BE49-F238E27FC236}">
                <a16:creationId xmlns:a16="http://schemas.microsoft.com/office/drawing/2014/main" id="{22397116-4E3A-4210-B955-D4299E5E4F90}"/>
              </a:ext>
            </a:extLst>
          </p:cNvPr>
          <p:cNvSpPr>
            <a:spLocks noGrp="1"/>
          </p:cNvSpPr>
          <p:nvPr>
            <p:ph type="body" sz="quarter" idx="23"/>
          </p:nvPr>
        </p:nvSpPr>
        <p:spPr>
          <a:xfrm>
            <a:off x="647699" y="2232000"/>
            <a:ext cx="10896599" cy="684000"/>
          </a:xfrm>
        </p:spPr>
        <p:txBody>
          <a:bodyPr>
            <a:noAutofit/>
          </a:bodyPr>
          <a:lstStyle>
            <a:lvl1pPr marL="0" indent="0">
              <a:buNone/>
              <a:defRPr sz="1600">
                <a:solidFill>
                  <a:schemeClr val="bg2"/>
                </a:solidFill>
                <a:latin typeface="+mj-lt"/>
              </a:defRPr>
            </a:lvl1pPr>
            <a:lvl2pPr marL="59064" indent="0">
              <a:buNone/>
              <a:defRPr sz="1155">
                <a:solidFill>
                  <a:schemeClr val="tx2"/>
                </a:solidFill>
              </a:defRPr>
            </a:lvl2pPr>
            <a:lvl3pPr marL="116092" indent="0">
              <a:buNone/>
              <a:defRPr sz="1155">
                <a:solidFill>
                  <a:schemeClr val="tx2"/>
                </a:solidFill>
              </a:defRPr>
            </a:lvl3pPr>
            <a:lvl4pPr marL="172101" indent="0">
              <a:buNone/>
              <a:defRPr sz="1155">
                <a:solidFill>
                  <a:schemeClr val="tx2"/>
                </a:solidFill>
              </a:defRPr>
            </a:lvl4pPr>
            <a:lvl5pPr marL="229130" indent="0">
              <a:buNone/>
              <a:defRPr sz="1155">
                <a:solidFill>
                  <a:schemeClr val="tx2"/>
                </a:solidFill>
              </a:defRPr>
            </a:lvl5pPr>
          </a:lstStyle>
          <a:p>
            <a:pPr lvl="0"/>
            <a:r>
              <a:rPr lang="en-US"/>
              <a:t>Click to edit Master text styles</a:t>
            </a:r>
          </a:p>
        </p:txBody>
      </p:sp>
      <p:sp>
        <p:nvSpPr>
          <p:cNvPr id="23" name="Content Placeholder 10">
            <a:extLst>
              <a:ext uri="{FF2B5EF4-FFF2-40B4-BE49-F238E27FC236}">
                <a16:creationId xmlns:a16="http://schemas.microsoft.com/office/drawing/2014/main" id="{C64D0FE4-933C-4106-9D5A-ACF909B9C819}"/>
              </a:ext>
            </a:extLst>
          </p:cNvPr>
          <p:cNvSpPr>
            <a:spLocks noGrp="1"/>
          </p:cNvSpPr>
          <p:nvPr>
            <p:ph sz="quarter" idx="15"/>
          </p:nvPr>
        </p:nvSpPr>
        <p:spPr>
          <a:xfrm>
            <a:off x="2219475" y="3193304"/>
            <a:ext cx="3275443"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24" name="Picture Placeholder 14">
            <a:extLst>
              <a:ext uri="{FF2B5EF4-FFF2-40B4-BE49-F238E27FC236}">
                <a16:creationId xmlns:a16="http://schemas.microsoft.com/office/drawing/2014/main" id="{212E635E-A909-47C9-A992-48F421F03615}"/>
              </a:ext>
            </a:extLst>
          </p:cNvPr>
          <p:cNvSpPr>
            <a:spLocks noGrp="1"/>
          </p:cNvSpPr>
          <p:nvPr>
            <p:ph type="pic" sz="quarter" idx="16"/>
          </p:nvPr>
        </p:nvSpPr>
        <p:spPr>
          <a:xfrm>
            <a:off x="647700" y="3078163"/>
            <a:ext cx="1440000" cy="144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6" name="Content Placeholder 10">
            <a:extLst>
              <a:ext uri="{FF2B5EF4-FFF2-40B4-BE49-F238E27FC236}">
                <a16:creationId xmlns:a16="http://schemas.microsoft.com/office/drawing/2014/main" id="{682CFE15-E5F1-485E-936C-736E0616E562}"/>
              </a:ext>
            </a:extLst>
          </p:cNvPr>
          <p:cNvSpPr>
            <a:spLocks noGrp="1"/>
          </p:cNvSpPr>
          <p:nvPr>
            <p:ph sz="quarter" idx="18"/>
          </p:nvPr>
        </p:nvSpPr>
        <p:spPr>
          <a:xfrm>
            <a:off x="7769260" y="3193304"/>
            <a:ext cx="3275443"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27" name="Picture Placeholder 14">
            <a:extLst>
              <a:ext uri="{FF2B5EF4-FFF2-40B4-BE49-F238E27FC236}">
                <a16:creationId xmlns:a16="http://schemas.microsoft.com/office/drawing/2014/main" id="{A79B7D02-E649-4A1D-B248-06246AF39A8E}"/>
              </a:ext>
            </a:extLst>
          </p:cNvPr>
          <p:cNvSpPr>
            <a:spLocks noGrp="1"/>
          </p:cNvSpPr>
          <p:nvPr>
            <p:ph type="pic" sz="quarter" idx="19"/>
          </p:nvPr>
        </p:nvSpPr>
        <p:spPr>
          <a:xfrm>
            <a:off x="6220892" y="3078163"/>
            <a:ext cx="1440000" cy="144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Tree>
    <p:extLst>
      <p:ext uri="{BB962C8B-B14F-4D97-AF65-F5344CB8AC3E}">
        <p14:creationId xmlns:p14="http://schemas.microsoft.com/office/powerpoint/2010/main" val="4185302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riple biography">
    <p:spTree>
      <p:nvGrpSpPr>
        <p:cNvPr id="1" name=""/>
        <p:cNvGrpSpPr/>
        <p:nvPr/>
      </p:nvGrpSpPr>
      <p:grpSpPr>
        <a:xfrm>
          <a:off x="0" y="0"/>
          <a:ext cx="0" cy="0"/>
          <a:chOff x="0" y="0"/>
          <a:chExt cx="0" cy="0"/>
        </a:xfrm>
      </p:grpSpPr>
      <p:sp>
        <p:nvSpPr>
          <p:cNvPr id="24" name="Text Placeholder 7">
            <a:extLst>
              <a:ext uri="{FF2B5EF4-FFF2-40B4-BE49-F238E27FC236}">
                <a16:creationId xmlns:a16="http://schemas.microsoft.com/office/drawing/2014/main" id="{DDEAEE67-60CC-4B51-8BC0-28F8F2286EB0}"/>
              </a:ext>
            </a:extLst>
          </p:cNvPr>
          <p:cNvSpPr>
            <a:spLocks noGrp="1"/>
          </p:cNvSpPr>
          <p:nvPr>
            <p:ph type="body" sz="quarter" idx="27"/>
          </p:nvPr>
        </p:nvSpPr>
        <p:spPr>
          <a:xfrm>
            <a:off x="4360049" y="3063516"/>
            <a:ext cx="3488400" cy="3357195"/>
          </a:xfrm>
          <a:solidFill>
            <a:schemeClr val="tx2"/>
          </a:solidFill>
        </p:spPr>
        <p:txBody>
          <a:bodyPr lIns="144000" tIns="118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7">
            <a:extLst>
              <a:ext uri="{FF2B5EF4-FFF2-40B4-BE49-F238E27FC236}">
                <a16:creationId xmlns:a16="http://schemas.microsoft.com/office/drawing/2014/main" id="{5E347600-9ED7-40F2-ABD4-7F815A83569F}"/>
              </a:ext>
            </a:extLst>
          </p:cNvPr>
          <p:cNvSpPr>
            <a:spLocks noGrp="1"/>
          </p:cNvSpPr>
          <p:nvPr>
            <p:ph type="body" sz="quarter" idx="28"/>
          </p:nvPr>
        </p:nvSpPr>
        <p:spPr>
          <a:xfrm>
            <a:off x="8053202" y="3063516"/>
            <a:ext cx="3488400" cy="3357195"/>
          </a:xfrm>
          <a:solidFill>
            <a:schemeClr val="tx2"/>
          </a:solidFill>
        </p:spPr>
        <p:txBody>
          <a:bodyPr lIns="144000" tIns="118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7">
            <a:extLst>
              <a:ext uri="{FF2B5EF4-FFF2-40B4-BE49-F238E27FC236}">
                <a16:creationId xmlns:a16="http://schemas.microsoft.com/office/drawing/2014/main" id="{6A8A5D52-6479-4D6B-990D-DE9244544DFF}"/>
              </a:ext>
            </a:extLst>
          </p:cNvPr>
          <p:cNvSpPr>
            <a:spLocks noGrp="1"/>
          </p:cNvSpPr>
          <p:nvPr>
            <p:ph type="body" sz="quarter" idx="14"/>
          </p:nvPr>
        </p:nvSpPr>
        <p:spPr>
          <a:xfrm>
            <a:off x="650398" y="3063516"/>
            <a:ext cx="3488400" cy="3357195"/>
          </a:xfrm>
          <a:solidFill>
            <a:schemeClr val="tx2"/>
          </a:solidFill>
        </p:spPr>
        <p:txBody>
          <a:bodyPr lIns="144000" tIns="1188000" rIns="144000" bIns="72000"/>
          <a:lstStyle>
            <a:lvl1pPr marL="0" indent="0">
              <a:buNone/>
              <a:defRPr>
                <a:solidFill>
                  <a:schemeClr val="tx1"/>
                </a:solidFill>
              </a:defRPr>
            </a:lvl1pPr>
            <a:lvl2pPr marL="88900" indent="-88900">
              <a:defRPr>
                <a:solidFill>
                  <a:schemeClr val="tx1"/>
                </a:solidFill>
              </a:defRPr>
            </a:lvl2pPr>
            <a:lvl3pPr marL="177800" indent="-88900">
              <a:defRPr>
                <a:solidFill>
                  <a:schemeClr val="tx1"/>
                </a:solidFill>
              </a:defRPr>
            </a:lvl3pPr>
            <a:lvl4pPr marL="266700" indent="-88900">
              <a:defRPr>
                <a:solidFill>
                  <a:schemeClr val="tx1"/>
                </a:solidFill>
              </a:defRPr>
            </a:lvl4pPr>
            <a:lvl5pPr marL="360363" indent="-889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16" name="Picture Placeholder 9">
            <a:extLst>
              <a:ext uri="{FF2B5EF4-FFF2-40B4-BE49-F238E27FC236}">
                <a16:creationId xmlns:a16="http://schemas.microsoft.com/office/drawing/2014/main" id="{B3A05B40-5CE7-4707-81D8-51645F51C46E}"/>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18" name="Text Placeholder 3">
            <a:extLst>
              <a:ext uri="{FF2B5EF4-FFF2-40B4-BE49-F238E27FC236}">
                <a16:creationId xmlns:a16="http://schemas.microsoft.com/office/drawing/2014/main" id="{EF2A3F12-ECD4-48DD-BD9C-72D1FEB2A0DE}"/>
              </a:ext>
            </a:extLst>
          </p:cNvPr>
          <p:cNvSpPr>
            <a:spLocks noGrp="1"/>
          </p:cNvSpPr>
          <p:nvPr>
            <p:ph type="body" sz="quarter" idx="26"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
        <p:nvSpPr>
          <p:cNvPr id="19" name="Title 1">
            <a:extLst>
              <a:ext uri="{FF2B5EF4-FFF2-40B4-BE49-F238E27FC236}">
                <a16:creationId xmlns:a16="http://schemas.microsoft.com/office/drawing/2014/main" id="{2BA73325-B315-43A2-B8C5-309C3D3D5728}"/>
              </a:ext>
            </a:extLst>
          </p:cNvPr>
          <p:cNvSpPr>
            <a:spLocks noGrp="1"/>
          </p:cNvSpPr>
          <p:nvPr>
            <p:ph type="title"/>
          </p:nvPr>
        </p:nvSpPr>
        <p:spPr>
          <a:xfrm>
            <a:off x="647700" y="1847055"/>
            <a:ext cx="10898187" cy="288000"/>
          </a:xfrm>
        </p:spPr>
        <p:txBody>
          <a:bodyPr/>
          <a:lstStyle>
            <a:lvl1pPr>
              <a:defRPr sz="1800">
                <a:solidFill>
                  <a:schemeClr val="tx1"/>
                </a:solidFill>
              </a:defRPr>
            </a:lvl1pPr>
          </a:lstStyle>
          <a:p>
            <a:r>
              <a:rPr lang="en-US"/>
              <a:t>Click to edit Master title style</a:t>
            </a:r>
            <a:endParaRPr lang="en-GB"/>
          </a:p>
        </p:txBody>
      </p:sp>
      <p:sp>
        <p:nvSpPr>
          <p:cNvPr id="20" name="Text Placeholder 7">
            <a:extLst>
              <a:ext uri="{FF2B5EF4-FFF2-40B4-BE49-F238E27FC236}">
                <a16:creationId xmlns:a16="http://schemas.microsoft.com/office/drawing/2014/main" id="{E67B3D33-8371-4CDD-AB90-882908956090}"/>
              </a:ext>
            </a:extLst>
          </p:cNvPr>
          <p:cNvSpPr>
            <a:spLocks noGrp="1"/>
          </p:cNvSpPr>
          <p:nvPr>
            <p:ph type="body" sz="quarter" idx="23"/>
          </p:nvPr>
        </p:nvSpPr>
        <p:spPr>
          <a:xfrm>
            <a:off x="647699" y="2232000"/>
            <a:ext cx="10896599" cy="684000"/>
          </a:xfrm>
        </p:spPr>
        <p:txBody>
          <a:bodyPr>
            <a:noAutofit/>
          </a:bodyPr>
          <a:lstStyle>
            <a:lvl1pPr marL="0" indent="0">
              <a:buNone/>
              <a:defRPr sz="1600">
                <a:solidFill>
                  <a:schemeClr val="bg2"/>
                </a:solidFill>
                <a:latin typeface="+mj-lt"/>
              </a:defRPr>
            </a:lvl1pPr>
            <a:lvl2pPr marL="59064" indent="0">
              <a:buNone/>
              <a:defRPr sz="1155">
                <a:solidFill>
                  <a:schemeClr val="tx2"/>
                </a:solidFill>
              </a:defRPr>
            </a:lvl2pPr>
            <a:lvl3pPr marL="116092" indent="0">
              <a:buNone/>
              <a:defRPr sz="1155">
                <a:solidFill>
                  <a:schemeClr val="tx2"/>
                </a:solidFill>
              </a:defRPr>
            </a:lvl3pPr>
            <a:lvl4pPr marL="172101" indent="0">
              <a:buNone/>
              <a:defRPr sz="1155">
                <a:solidFill>
                  <a:schemeClr val="tx2"/>
                </a:solidFill>
              </a:defRPr>
            </a:lvl4pPr>
            <a:lvl5pPr marL="229130" indent="0">
              <a:buNone/>
              <a:defRPr sz="1155">
                <a:solidFill>
                  <a:schemeClr val="tx2"/>
                </a:solidFill>
              </a:defRPr>
            </a:lvl5pPr>
          </a:lstStyle>
          <a:p>
            <a:pPr lvl="0"/>
            <a:r>
              <a:rPr lang="en-US"/>
              <a:t>Click to edit Master text styles</a:t>
            </a:r>
          </a:p>
        </p:txBody>
      </p:sp>
      <p:sp>
        <p:nvSpPr>
          <p:cNvPr id="28" name="Content Placeholder 10">
            <a:extLst>
              <a:ext uri="{FF2B5EF4-FFF2-40B4-BE49-F238E27FC236}">
                <a16:creationId xmlns:a16="http://schemas.microsoft.com/office/drawing/2014/main" id="{F0CB6ADF-56A8-4290-87B7-5036CFD71D1E}"/>
              </a:ext>
            </a:extLst>
          </p:cNvPr>
          <p:cNvSpPr>
            <a:spLocks noGrp="1"/>
          </p:cNvSpPr>
          <p:nvPr>
            <p:ph sz="quarter" idx="15"/>
          </p:nvPr>
        </p:nvSpPr>
        <p:spPr>
          <a:xfrm>
            <a:off x="1853068" y="3182092"/>
            <a:ext cx="1896286"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29" name="Picture Placeholder 14">
            <a:extLst>
              <a:ext uri="{FF2B5EF4-FFF2-40B4-BE49-F238E27FC236}">
                <a16:creationId xmlns:a16="http://schemas.microsoft.com/office/drawing/2014/main" id="{46EB9402-91DA-439A-A7F6-D4260AAEBDF6}"/>
              </a:ext>
            </a:extLst>
          </p:cNvPr>
          <p:cNvSpPr>
            <a:spLocks noGrp="1"/>
          </p:cNvSpPr>
          <p:nvPr>
            <p:ph type="pic" sz="quarter" idx="16"/>
          </p:nvPr>
        </p:nvSpPr>
        <p:spPr>
          <a:xfrm>
            <a:off x="647700" y="3066951"/>
            <a:ext cx="1080000" cy="108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31" name="Content Placeholder 10">
            <a:extLst>
              <a:ext uri="{FF2B5EF4-FFF2-40B4-BE49-F238E27FC236}">
                <a16:creationId xmlns:a16="http://schemas.microsoft.com/office/drawing/2014/main" id="{B668B6AD-BCB9-4F88-B0AB-0157BF1DCB05}"/>
              </a:ext>
            </a:extLst>
          </p:cNvPr>
          <p:cNvSpPr>
            <a:spLocks noGrp="1"/>
          </p:cNvSpPr>
          <p:nvPr>
            <p:ph sz="quarter" idx="18"/>
          </p:nvPr>
        </p:nvSpPr>
        <p:spPr>
          <a:xfrm>
            <a:off x="5565417" y="3182092"/>
            <a:ext cx="1896286"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32" name="Picture Placeholder 14">
            <a:extLst>
              <a:ext uri="{FF2B5EF4-FFF2-40B4-BE49-F238E27FC236}">
                <a16:creationId xmlns:a16="http://schemas.microsoft.com/office/drawing/2014/main" id="{F4B057A4-634F-4C36-8816-43F012BF4D98}"/>
              </a:ext>
            </a:extLst>
          </p:cNvPr>
          <p:cNvSpPr>
            <a:spLocks noGrp="1"/>
          </p:cNvSpPr>
          <p:nvPr>
            <p:ph type="pic" sz="quarter" idx="19"/>
          </p:nvPr>
        </p:nvSpPr>
        <p:spPr>
          <a:xfrm>
            <a:off x="4360049" y="3066951"/>
            <a:ext cx="1080000" cy="108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34" name="Content Placeholder 10">
            <a:extLst>
              <a:ext uri="{FF2B5EF4-FFF2-40B4-BE49-F238E27FC236}">
                <a16:creationId xmlns:a16="http://schemas.microsoft.com/office/drawing/2014/main" id="{BDD7BBB9-B4CC-4FA9-8F09-A3AD2D755DAE}"/>
              </a:ext>
            </a:extLst>
          </p:cNvPr>
          <p:cNvSpPr>
            <a:spLocks noGrp="1"/>
          </p:cNvSpPr>
          <p:nvPr>
            <p:ph sz="quarter" idx="21"/>
          </p:nvPr>
        </p:nvSpPr>
        <p:spPr>
          <a:xfrm>
            <a:off x="9255116" y="3182092"/>
            <a:ext cx="1896286" cy="586519"/>
          </a:xfrm>
        </p:spPr>
        <p:txBody>
          <a:bodyPr/>
          <a:lstStyle>
            <a:lvl1pPr marL="0" indent="0">
              <a:buNone/>
              <a:defRPr b="1">
                <a:solidFill>
                  <a:schemeClr val="tx1"/>
                </a:solidFill>
              </a:defRPr>
            </a:lvl1pPr>
            <a:lvl2pPr marL="59064" indent="0">
              <a:buNone/>
              <a:defRPr b="1">
                <a:solidFill>
                  <a:schemeClr val="bg1"/>
                </a:solidFill>
              </a:defRPr>
            </a:lvl2pPr>
            <a:lvl3pPr marL="116092" indent="0">
              <a:buNone/>
              <a:defRPr b="1">
                <a:solidFill>
                  <a:schemeClr val="bg1"/>
                </a:solidFill>
              </a:defRPr>
            </a:lvl3pPr>
            <a:lvl4pPr marL="172101" indent="0">
              <a:buNone/>
              <a:defRPr b="1">
                <a:solidFill>
                  <a:schemeClr val="bg1"/>
                </a:solidFill>
              </a:defRPr>
            </a:lvl4pPr>
          </a:lstStyle>
          <a:p>
            <a:pPr lvl="0"/>
            <a:r>
              <a:rPr lang="en-US"/>
              <a:t>Click to edit Master text styles</a:t>
            </a:r>
          </a:p>
        </p:txBody>
      </p:sp>
      <p:sp>
        <p:nvSpPr>
          <p:cNvPr id="35" name="Picture Placeholder 14">
            <a:extLst>
              <a:ext uri="{FF2B5EF4-FFF2-40B4-BE49-F238E27FC236}">
                <a16:creationId xmlns:a16="http://schemas.microsoft.com/office/drawing/2014/main" id="{1DB86FFB-3716-4189-8E72-9729502844CE}"/>
              </a:ext>
            </a:extLst>
          </p:cNvPr>
          <p:cNvSpPr>
            <a:spLocks noGrp="1"/>
          </p:cNvSpPr>
          <p:nvPr>
            <p:ph type="pic" sz="quarter" idx="22"/>
          </p:nvPr>
        </p:nvSpPr>
        <p:spPr>
          <a:xfrm>
            <a:off x="8059975" y="3063516"/>
            <a:ext cx="1080000" cy="1080000"/>
          </a:xfrm>
          <a:solidFill>
            <a:schemeClr val="tx2">
              <a:lumMod val="90000"/>
            </a:schemeClr>
          </a:solidFill>
        </p:spPr>
        <p:txBody>
          <a:bodyPr anchor="ctr"/>
          <a:lstStyle>
            <a:lvl1pPr marL="0" indent="0" algn="ctr">
              <a:buNone/>
              <a:defRPr>
                <a:solidFill>
                  <a:srgbClr val="FF0000"/>
                </a:solidFill>
              </a:defRPr>
            </a:lvl1pPr>
          </a:lstStyle>
          <a:p>
            <a:r>
              <a:rPr lang="en-US"/>
              <a:t>Click icon to add picture</a:t>
            </a:r>
            <a:endParaRPr lang="en-GB"/>
          </a:p>
        </p:txBody>
      </p:sp>
      <p:sp>
        <p:nvSpPr>
          <p:cNvPr id="30" name="Picture Placeholder 7">
            <a:extLst>
              <a:ext uri="{FF2B5EF4-FFF2-40B4-BE49-F238E27FC236}">
                <a16:creationId xmlns:a16="http://schemas.microsoft.com/office/drawing/2014/main" id="{9C6E3F33-DA43-499E-969A-D4679C5CD683}"/>
              </a:ext>
            </a:extLst>
          </p:cNvPr>
          <p:cNvSpPr txBox="1">
            <a:spLocks/>
          </p:cNvSpPr>
          <p:nvPr userDrawn="1"/>
        </p:nvSpPr>
        <p:spPr>
          <a:xfrm>
            <a:off x="304800" y="1244962"/>
            <a:ext cx="1479600" cy="1800000"/>
          </a:xfrm>
          <a:prstGeom prst="rect">
            <a:avLst/>
          </a:prstGeom>
          <a:solidFill>
            <a:srgbClr val="F3F4F3"/>
          </a:solidFill>
        </p:spPr>
        <p:txBody>
          <a:bodyPr vert="horz" lIns="0" tIns="72000" rIns="0" bIns="72000" rtlCol="0" anchor="ctr">
            <a:noAutofit/>
          </a:bodyPr>
          <a:lstStyle>
            <a:lvl1pPr marL="0" indent="0" algn="ctr" defTabSz="914411" rtl="0" eaLnBrk="1" latinLnBrk="0" hangingPunct="1">
              <a:lnSpc>
                <a:spcPct val="90000"/>
              </a:lnSpc>
              <a:spcBef>
                <a:spcPts val="1001"/>
              </a:spcBef>
              <a:buFont typeface="Arial" panose="020B0604020202020204" pitchFamily="34" charset="0"/>
              <a:buNone/>
              <a:defRPr sz="1401" kern="1200">
                <a:solidFill>
                  <a:schemeClr val="tx1"/>
                </a:solidFill>
                <a:latin typeface="+mn-lt"/>
                <a:ea typeface="+mn-ea"/>
                <a:cs typeface="+mn-cs"/>
              </a:defRPr>
            </a:lvl1pPr>
            <a:lvl2pPr marL="360367"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2pPr>
            <a:lvl3pPr marL="541345"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3pPr>
            <a:lvl4pPr marL="714384"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4pPr>
            <a:lvl5pPr marL="89536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endParaRPr kumimoji="0" lang="en-GB" sz="1401"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3" name="Text Placeholder 8">
            <a:extLst>
              <a:ext uri="{FF2B5EF4-FFF2-40B4-BE49-F238E27FC236}">
                <a16:creationId xmlns:a16="http://schemas.microsoft.com/office/drawing/2014/main" id="{06052A41-956D-4D6A-A546-9C8184958FFB}"/>
              </a:ext>
            </a:extLst>
          </p:cNvPr>
          <p:cNvSpPr txBox="1">
            <a:spLocks/>
          </p:cNvSpPr>
          <p:nvPr userDrawn="1"/>
        </p:nvSpPr>
        <p:spPr>
          <a:xfrm>
            <a:off x="304800" y="3186962"/>
            <a:ext cx="1608138" cy="2870937"/>
          </a:xfrm>
          <a:prstGeom prst="rect">
            <a:avLst/>
          </a:prstGeom>
        </p:spPr>
        <p:txBody>
          <a:bodyPr vert="horz" lIns="0" tIns="72000" rIns="0" bIns="72000" rtlCol="0">
            <a:noAutofit/>
          </a:bodyPr>
          <a:lstStyle>
            <a:lvl1pPr marL="0" indent="0" algn="l" defTabSz="914411" rtl="0" eaLnBrk="1" latinLnBrk="0" hangingPunct="1">
              <a:lnSpc>
                <a:spcPct val="90000"/>
              </a:lnSpc>
              <a:spcBef>
                <a:spcPts val="1001"/>
              </a:spcBef>
              <a:buFont typeface="Arial" panose="020B0604020202020204" pitchFamily="34" charset="0"/>
              <a:buNone/>
              <a:defRPr sz="1000" b="0" kern="1200">
                <a:solidFill>
                  <a:schemeClr val="tx2"/>
                </a:solidFill>
                <a:latin typeface="+mn-lt"/>
                <a:ea typeface="+mn-ea"/>
                <a:cs typeface="+mn-cs"/>
              </a:defRPr>
            </a:lvl1pPr>
            <a:lvl2pPr marL="87313"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2pPr>
            <a:lvl3pPr marL="180975"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3pPr>
            <a:lvl4pPr marL="268288"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4pPr>
            <a:lvl5pPr marL="360363"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70CD"/>
                </a:solidFill>
                <a:effectLst/>
                <a:uLnTx/>
                <a:uFillTx/>
                <a:latin typeface="Arial" panose="020B0604020202020204"/>
                <a:ea typeface="+mn-ea"/>
                <a:cs typeface="+mn-cs"/>
              </a:rPr>
              <a:t>Click to edit Master text styles</a:t>
            </a:r>
          </a:p>
          <a:p>
            <a:pPr marL="87313" marR="0" lvl="1"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Second level</a:t>
            </a:r>
          </a:p>
          <a:p>
            <a:pPr marL="180975" marR="0" lvl="2"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Third level</a:t>
            </a:r>
          </a:p>
          <a:p>
            <a:pPr marL="268288" marR="0" lvl="3"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Fourth level</a:t>
            </a:r>
          </a:p>
          <a:p>
            <a:pPr marL="360363" marR="0" lvl="4"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Fifth level</a:t>
            </a:r>
            <a:endParaRPr kumimoji="0" lang="en-GB" sz="1000"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6" name="Content Placeholder 11">
            <a:extLst>
              <a:ext uri="{FF2B5EF4-FFF2-40B4-BE49-F238E27FC236}">
                <a16:creationId xmlns:a16="http://schemas.microsoft.com/office/drawing/2014/main" id="{BCFD537C-2197-4703-86CA-445779A294E1}"/>
              </a:ext>
            </a:extLst>
          </p:cNvPr>
          <p:cNvSpPr txBox="1">
            <a:spLocks/>
          </p:cNvSpPr>
          <p:nvPr userDrawn="1"/>
        </p:nvSpPr>
        <p:spPr>
          <a:xfrm>
            <a:off x="2044212" y="1244600"/>
            <a:ext cx="8512850" cy="1800000"/>
          </a:xfrm>
          <a:prstGeom prst="rect">
            <a:avLst/>
          </a:prstGeom>
        </p:spPr>
        <p:txBody>
          <a:bodyPr vert="horz" lIns="0" tIns="72000" rIns="0" bIns="72000" rtlCol="0">
            <a:noAutofit/>
          </a:bodyPr>
          <a:lstStyle>
            <a:lvl1pPr marL="0" indent="0" algn="l" defTabSz="914411" rtl="0" eaLnBrk="1" latinLnBrk="0" hangingPunct="1">
              <a:lnSpc>
                <a:spcPct val="90000"/>
              </a:lnSpc>
              <a:spcBef>
                <a:spcPts val="1001"/>
              </a:spcBef>
              <a:spcAft>
                <a:spcPts val="0"/>
              </a:spcAft>
              <a:buFont typeface="Arial" panose="020B0604020202020204" pitchFamily="34" charset="0"/>
              <a:buNone/>
              <a:defRPr sz="1200" kern="1200">
                <a:solidFill>
                  <a:schemeClr val="tx1"/>
                </a:solidFill>
                <a:latin typeface="+mn-lt"/>
                <a:ea typeface="+mn-ea"/>
                <a:cs typeface="+mn-cs"/>
              </a:defRPr>
            </a:lvl1pPr>
            <a:lvl2pPr marL="179391"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2pPr>
            <a:lvl3pPr marL="360369"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3pPr>
            <a:lvl4pPr marL="533408"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4pPr>
            <a:lvl5pPr marL="714385"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Click to edit Master text styles</a:t>
            </a:r>
          </a:p>
          <a:p>
            <a:pPr marL="179391" marR="0" lvl="1"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Second level</a:t>
            </a:r>
          </a:p>
          <a:p>
            <a:pPr marL="360369" marR="0" lvl="2"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Third level</a:t>
            </a:r>
          </a:p>
          <a:p>
            <a:pPr marL="533408" marR="0" lvl="3"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Fourth level</a:t>
            </a:r>
          </a:p>
          <a:p>
            <a:pPr marL="714385" marR="0" lvl="4"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Fifth level</a:t>
            </a:r>
            <a:endParaRPr kumimoji="0" lang="en-GB" sz="1200"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7" name="Content Placeholder 11">
            <a:extLst>
              <a:ext uri="{FF2B5EF4-FFF2-40B4-BE49-F238E27FC236}">
                <a16:creationId xmlns:a16="http://schemas.microsoft.com/office/drawing/2014/main" id="{03BCC135-79E7-4A1E-AE57-C450C7A3B272}"/>
              </a:ext>
            </a:extLst>
          </p:cNvPr>
          <p:cNvSpPr txBox="1">
            <a:spLocks/>
          </p:cNvSpPr>
          <p:nvPr userDrawn="1"/>
        </p:nvSpPr>
        <p:spPr>
          <a:xfrm>
            <a:off x="2044212" y="3187212"/>
            <a:ext cx="8512850" cy="2870687"/>
          </a:xfrm>
          <a:prstGeom prst="rect">
            <a:avLst/>
          </a:prstGeom>
        </p:spPr>
        <p:txBody>
          <a:bodyPr vert="horz" lIns="0" tIns="72000" rIns="0" bIns="72000" rtlCol="0">
            <a:noAutofit/>
          </a:bodyPr>
          <a:lstStyle>
            <a:lvl1pPr marL="0" indent="0" algn="l" defTabSz="914411" rtl="0" eaLnBrk="1" latinLnBrk="0" hangingPunct="1">
              <a:lnSpc>
                <a:spcPct val="90000"/>
              </a:lnSpc>
              <a:spcBef>
                <a:spcPts val="1001"/>
              </a:spcBef>
              <a:spcAft>
                <a:spcPts val="300"/>
              </a:spcAft>
              <a:buFont typeface="Arial" panose="020B0604020202020204" pitchFamily="34" charset="0"/>
              <a:buNone/>
              <a:defRPr sz="1000" kern="1200">
                <a:solidFill>
                  <a:schemeClr val="tx1"/>
                </a:solidFill>
                <a:latin typeface="+mn-lt"/>
                <a:ea typeface="+mn-ea"/>
                <a:cs typeface="+mn-cs"/>
              </a:defRPr>
            </a:lvl1pPr>
            <a:lvl2pPr marL="179391"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2pPr>
            <a:lvl3pPr marL="360369"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3pPr>
            <a:lvl4pPr marL="533408"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4pPr>
            <a:lvl5pPr marL="714385"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Click to edit Master text styles</a:t>
            </a:r>
          </a:p>
          <a:p>
            <a:pPr marL="179391" marR="0" lvl="1"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Second level</a:t>
            </a:r>
          </a:p>
          <a:p>
            <a:pPr marL="360369" marR="0" lvl="2"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Third level</a:t>
            </a:r>
          </a:p>
          <a:p>
            <a:pPr marL="533408" marR="0" lvl="3"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Fourth level</a:t>
            </a:r>
          </a:p>
          <a:p>
            <a:pPr marL="714385" marR="0" lvl="4"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Fifth level</a:t>
            </a:r>
            <a:endParaRPr kumimoji="0" lang="en-GB" sz="1000" b="0" i="0" u="none" strike="noStrike" kern="1200" cap="none" spc="0" normalizeH="0" baseline="0" noProof="0">
              <a:ln>
                <a:noFill/>
              </a:ln>
              <a:solidFill>
                <a:srgbClr val="777877"/>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478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eyond your audi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16" name="Picture Placeholder 9">
            <a:extLst>
              <a:ext uri="{FF2B5EF4-FFF2-40B4-BE49-F238E27FC236}">
                <a16:creationId xmlns:a16="http://schemas.microsoft.com/office/drawing/2014/main" id="{0F925FE4-DF78-42C6-81E9-C4C9552335EC}"/>
              </a:ext>
            </a:extLst>
          </p:cNvPr>
          <p:cNvSpPr>
            <a:spLocks noGrp="1"/>
          </p:cNvSpPr>
          <p:nvPr>
            <p:ph type="pic" sz="quarter" idx="25"/>
          </p:nvPr>
        </p:nvSpPr>
        <p:spPr>
          <a:xfrm>
            <a:off x="-1" y="-1"/>
            <a:ext cx="12192000" cy="1469635"/>
          </a:xfrm>
          <a:solidFill>
            <a:schemeClr val="tx2"/>
          </a:solidFill>
        </p:spPr>
        <p:txBody>
          <a:bodyPr anchor="ctr"/>
          <a:lstStyle>
            <a:lvl1pPr marL="0" indent="0" algn="ctr">
              <a:buNone/>
              <a:defRPr>
                <a:solidFill>
                  <a:srgbClr val="FF0000"/>
                </a:solidFill>
              </a:defRPr>
            </a:lvl1pPr>
          </a:lstStyle>
          <a:p>
            <a:r>
              <a:rPr lang="en-US"/>
              <a:t>Click icon to add picture</a:t>
            </a:r>
            <a:endParaRPr lang="en-GB"/>
          </a:p>
        </p:txBody>
      </p:sp>
      <p:sp>
        <p:nvSpPr>
          <p:cNvPr id="21" name="Text Placeholder 3">
            <a:extLst>
              <a:ext uri="{FF2B5EF4-FFF2-40B4-BE49-F238E27FC236}">
                <a16:creationId xmlns:a16="http://schemas.microsoft.com/office/drawing/2014/main" id="{9A54EAD8-60EE-4A20-A50B-18D1084C823F}"/>
              </a:ext>
            </a:extLst>
          </p:cNvPr>
          <p:cNvSpPr>
            <a:spLocks noGrp="1"/>
          </p:cNvSpPr>
          <p:nvPr>
            <p:ph type="body" sz="quarter" idx="26" hasCustomPrompt="1"/>
          </p:nvPr>
        </p:nvSpPr>
        <p:spPr>
          <a:xfrm>
            <a:off x="9845122" y="233791"/>
            <a:ext cx="1700766" cy="1046374"/>
          </a:xfrm>
        </p:spPr>
        <p:txBody>
          <a:bodyPr lIns="0" tIns="0" rIns="0" bIns="0" numCol="1">
            <a:noAutofit/>
          </a:bodyPr>
          <a:lstStyle>
            <a:lvl1pPr marL="0" indent="0" algn="r">
              <a:spcBef>
                <a:spcPts val="0"/>
              </a:spcBef>
              <a:buNone/>
              <a:defRPr sz="6532" b="1">
                <a:solidFill>
                  <a:schemeClr val="bg1"/>
                </a:solidFill>
              </a:defRPr>
            </a:lvl1pPr>
          </a:lstStyle>
          <a:p>
            <a:pPr lvl="0"/>
            <a:r>
              <a:rPr lang="en-US"/>
              <a:t>XX</a:t>
            </a:r>
          </a:p>
        </p:txBody>
      </p:sp>
      <p:sp>
        <p:nvSpPr>
          <p:cNvPr id="22" name="Title 1">
            <a:extLst>
              <a:ext uri="{FF2B5EF4-FFF2-40B4-BE49-F238E27FC236}">
                <a16:creationId xmlns:a16="http://schemas.microsoft.com/office/drawing/2014/main" id="{87C650D5-3241-4CB1-8F31-859A80355C66}"/>
              </a:ext>
            </a:extLst>
          </p:cNvPr>
          <p:cNvSpPr>
            <a:spLocks noGrp="1"/>
          </p:cNvSpPr>
          <p:nvPr>
            <p:ph type="title"/>
          </p:nvPr>
        </p:nvSpPr>
        <p:spPr>
          <a:xfrm>
            <a:off x="647700" y="1847055"/>
            <a:ext cx="10898187" cy="288000"/>
          </a:xfrm>
        </p:spPr>
        <p:txBody>
          <a:bodyPr/>
          <a:lstStyle>
            <a:lvl1pPr>
              <a:defRPr sz="1800">
                <a:solidFill>
                  <a:schemeClr val="tx1"/>
                </a:solidFill>
              </a:defRPr>
            </a:lvl1pPr>
          </a:lstStyle>
          <a:p>
            <a:r>
              <a:rPr lang="en-US"/>
              <a:t>Click to edit Master title style</a:t>
            </a:r>
            <a:endParaRPr lang="en-GB"/>
          </a:p>
        </p:txBody>
      </p:sp>
      <p:sp>
        <p:nvSpPr>
          <p:cNvPr id="23" name="Text Placeholder 7">
            <a:extLst>
              <a:ext uri="{FF2B5EF4-FFF2-40B4-BE49-F238E27FC236}">
                <a16:creationId xmlns:a16="http://schemas.microsoft.com/office/drawing/2014/main" id="{831EE4F7-1255-4470-B497-174764D39C46}"/>
              </a:ext>
            </a:extLst>
          </p:cNvPr>
          <p:cNvSpPr>
            <a:spLocks noGrp="1"/>
          </p:cNvSpPr>
          <p:nvPr>
            <p:ph type="body" sz="quarter" idx="23"/>
          </p:nvPr>
        </p:nvSpPr>
        <p:spPr>
          <a:xfrm>
            <a:off x="647699" y="2232000"/>
            <a:ext cx="10896599" cy="288000"/>
          </a:xfrm>
        </p:spPr>
        <p:txBody>
          <a:bodyPr>
            <a:noAutofit/>
          </a:bodyPr>
          <a:lstStyle>
            <a:lvl1pPr marL="0" indent="0">
              <a:buNone/>
              <a:defRPr sz="1600">
                <a:solidFill>
                  <a:schemeClr val="bg2"/>
                </a:solidFill>
                <a:latin typeface="+mj-lt"/>
              </a:defRPr>
            </a:lvl1pPr>
            <a:lvl2pPr marL="59064" indent="0">
              <a:buNone/>
              <a:defRPr sz="1155">
                <a:solidFill>
                  <a:schemeClr val="tx2"/>
                </a:solidFill>
              </a:defRPr>
            </a:lvl2pPr>
            <a:lvl3pPr marL="116092" indent="0">
              <a:buNone/>
              <a:defRPr sz="1155">
                <a:solidFill>
                  <a:schemeClr val="tx2"/>
                </a:solidFill>
              </a:defRPr>
            </a:lvl3pPr>
            <a:lvl4pPr marL="172101" indent="0">
              <a:buNone/>
              <a:defRPr sz="1155">
                <a:solidFill>
                  <a:schemeClr val="tx2"/>
                </a:solidFill>
              </a:defRPr>
            </a:lvl4pPr>
            <a:lvl5pPr marL="229130" indent="0">
              <a:buNone/>
              <a:defRPr sz="1155">
                <a:solidFill>
                  <a:schemeClr val="tx2"/>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5496BFC3-B680-4A73-AB78-161EF1F0DD13}"/>
              </a:ext>
            </a:extLst>
          </p:cNvPr>
          <p:cNvSpPr/>
          <p:nvPr/>
        </p:nvSpPr>
        <p:spPr>
          <a:xfrm>
            <a:off x="647699" y="3078163"/>
            <a:ext cx="3488399" cy="3342548"/>
          </a:xfrm>
          <a:prstGeom prst="rect">
            <a:avLst/>
          </a:prstGeom>
          <a:solidFill>
            <a:srgbClr val="A6A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5" name="Rectangle 24">
            <a:extLst>
              <a:ext uri="{FF2B5EF4-FFF2-40B4-BE49-F238E27FC236}">
                <a16:creationId xmlns:a16="http://schemas.microsoft.com/office/drawing/2014/main" id="{0C5BFD90-B044-408E-8DB6-32738F58B74A}"/>
              </a:ext>
            </a:extLst>
          </p:cNvPr>
          <p:cNvSpPr/>
          <p:nvPr userDrawn="1"/>
        </p:nvSpPr>
        <p:spPr>
          <a:xfrm>
            <a:off x="4352594" y="3078163"/>
            <a:ext cx="3488399" cy="33425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33"/>
          </a:p>
        </p:txBody>
      </p:sp>
      <p:sp>
        <p:nvSpPr>
          <p:cNvPr id="26" name="Rectangle 25">
            <a:extLst>
              <a:ext uri="{FF2B5EF4-FFF2-40B4-BE49-F238E27FC236}">
                <a16:creationId xmlns:a16="http://schemas.microsoft.com/office/drawing/2014/main" id="{8A74D543-B743-4E31-B560-62EA554C8914}"/>
              </a:ext>
            </a:extLst>
          </p:cNvPr>
          <p:cNvSpPr/>
          <p:nvPr userDrawn="1"/>
        </p:nvSpPr>
        <p:spPr>
          <a:xfrm>
            <a:off x="8057489" y="3078163"/>
            <a:ext cx="3488399" cy="3342548"/>
          </a:xfrm>
          <a:prstGeom prst="rect">
            <a:avLst/>
          </a:prstGeom>
          <a:solidFill>
            <a:srgbClr val="14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33"/>
          </a:p>
        </p:txBody>
      </p:sp>
      <p:sp>
        <p:nvSpPr>
          <p:cNvPr id="10" name="Rectangle 9">
            <a:extLst>
              <a:ext uri="{FF2B5EF4-FFF2-40B4-BE49-F238E27FC236}">
                <a16:creationId xmlns:a16="http://schemas.microsoft.com/office/drawing/2014/main" id="{EBD8EE1C-1CE4-4B79-ABDA-361678DEBB59}"/>
              </a:ext>
            </a:extLst>
          </p:cNvPr>
          <p:cNvSpPr/>
          <p:nvPr/>
        </p:nvSpPr>
        <p:spPr>
          <a:xfrm>
            <a:off x="806190" y="4432060"/>
            <a:ext cx="3169828" cy="1832111"/>
          </a:xfrm>
          <a:prstGeom prst="rect">
            <a:avLst/>
          </a:prstGeom>
        </p:spPr>
        <p:txBody>
          <a:bodyPr wrap="square" lIns="0" tIns="0" rIns="0" bIns="0">
            <a:noAutofit/>
          </a:bodyPr>
          <a:lstStyle/>
          <a:p>
            <a:pPr defTabSz="430720">
              <a:spcBef>
                <a:spcPts val="125"/>
              </a:spcBef>
              <a:spcAft>
                <a:spcPts val="125"/>
              </a:spcAft>
            </a:pPr>
            <a:r>
              <a:rPr lang="en-GB" sz="816" b="1">
                <a:solidFill>
                  <a:schemeClr val="bg1"/>
                </a:solidFill>
              </a:rPr>
              <a:t>Business. For good</a:t>
            </a:r>
          </a:p>
          <a:p>
            <a:pPr defTabSz="430720">
              <a:spcBef>
                <a:spcPts val="125"/>
              </a:spcBef>
              <a:spcAft>
                <a:spcPts val="125"/>
              </a:spcAft>
            </a:pPr>
            <a:r>
              <a:rPr lang="en-GB" sz="816">
                <a:solidFill>
                  <a:schemeClr val="bg1"/>
                </a:solidFill>
              </a:rPr>
              <a:t>Increasing public interest in ethics and in how companies create value, as well as regulators’ growing focus on sustainability, is changing the way companies are expected to drive their business and performance and has given rise to Environmental, Social and Governance (ESG) metrics.</a:t>
            </a:r>
          </a:p>
          <a:p>
            <a:pPr defTabSz="430720">
              <a:spcBef>
                <a:spcPts val="125"/>
              </a:spcBef>
              <a:spcAft>
                <a:spcPts val="125"/>
              </a:spcAft>
            </a:pPr>
            <a:r>
              <a:rPr lang="en-GB" sz="816">
                <a:solidFill>
                  <a:schemeClr val="bg1"/>
                </a:solidFill>
              </a:rPr>
              <a:t>With global professionals able to respond to increasing challenges within a more demanding and disparate ESG regulatory system, Forvis Mazars can advise clients in this ever more complex space. We have knowledge aimed at reengineering trust in business, empowering people and nurturing collective responsibility.</a:t>
            </a:r>
          </a:p>
        </p:txBody>
      </p:sp>
      <p:sp>
        <p:nvSpPr>
          <p:cNvPr id="12" name="Rectangle 11">
            <a:extLst>
              <a:ext uri="{FF2B5EF4-FFF2-40B4-BE49-F238E27FC236}">
                <a16:creationId xmlns:a16="http://schemas.microsoft.com/office/drawing/2014/main" id="{78CB8DF1-F6F4-4559-9E26-4CF83ECF8C24}"/>
              </a:ext>
            </a:extLst>
          </p:cNvPr>
          <p:cNvSpPr/>
          <p:nvPr/>
        </p:nvSpPr>
        <p:spPr>
          <a:xfrm>
            <a:off x="4511154" y="4432060"/>
            <a:ext cx="3171272" cy="1832111"/>
          </a:xfrm>
          <a:prstGeom prst="rect">
            <a:avLst/>
          </a:prstGeom>
        </p:spPr>
        <p:txBody>
          <a:bodyPr wrap="square" lIns="0" tIns="0" rIns="0" bIns="0">
            <a:noAutofit/>
          </a:bodyPr>
          <a:lstStyle/>
          <a:p>
            <a:pPr defTabSz="430720">
              <a:spcBef>
                <a:spcPts val="125"/>
              </a:spcBef>
              <a:spcAft>
                <a:spcPts val="125"/>
              </a:spcAft>
            </a:pPr>
            <a:r>
              <a:rPr lang="en-GB" sz="816" b="1">
                <a:solidFill>
                  <a:schemeClr val="bg1"/>
                </a:solidFill>
              </a:rPr>
              <a:t>Culture audit</a:t>
            </a:r>
          </a:p>
          <a:p>
            <a:pPr defTabSz="430720">
              <a:spcBef>
                <a:spcPts val="125"/>
              </a:spcBef>
              <a:spcAft>
                <a:spcPts val="125"/>
              </a:spcAft>
            </a:pPr>
            <a:r>
              <a:rPr lang="en-GB" sz="816">
                <a:solidFill>
                  <a:schemeClr val="bg1"/>
                </a:solidFill>
              </a:rPr>
              <a:t>A sound corporate culture that is aligned with strategy and reflects the values of the business is a key driver for financial and operational success, as well as a major influencer on ethical behaviour. It can drive innovation, attract the next generation of talent and protect the brand.</a:t>
            </a:r>
            <a:endParaRPr lang="en-US" sz="816">
              <a:solidFill>
                <a:schemeClr val="bg1"/>
              </a:solidFill>
            </a:endParaRPr>
          </a:p>
          <a:p>
            <a:pPr defTabSz="430720">
              <a:spcBef>
                <a:spcPts val="125"/>
              </a:spcBef>
              <a:spcAft>
                <a:spcPts val="125"/>
              </a:spcAft>
            </a:pPr>
            <a:r>
              <a:rPr lang="en-GB" sz="816">
                <a:solidFill>
                  <a:schemeClr val="bg1"/>
                </a:solidFill>
              </a:rPr>
              <a:t>Forvis Mazars’ Culture Compass measures cultural alignment throughout the business. When companies are going through periods of change –  to the team, structure and operations – Forvis Mazars’ Culture Compass can highlight both successes to be replicated and recommendations to address areas of divergence.</a:t>
            </a:r>
            <a:endParaRPr lang="en-US" sz="816">
              <a:solidFill>
                <a:schemeClr val="bg1"/>
              </a:solidFill>
            </a:endParaRPr>
          </a:p>
        </p:txBody>
      </p:sp>
      <p:sp>
        <p:nvSpPr>
          <p:cNvPr id="14" name="Rectangle 13">
            <a:extLst>
              <a:ext uri="{FF2B5EF4-FFF2-40B4-BE49-F238E27FC236}">
                <a16:creationId xmlns:a16="http://schemas.microsoft.com/office/drawing/2014/main" id="{239ACA13-9F55-4836-B381-8F188A3DCADD}"/>
              </a:ext>
            </a:extLst>
          </p:cNvPr>
          <p:cNvSpPr/>
          <p:nvPr/>
        </p:nvSpPr>
        <p:spPr>
          <a:xfrm>
            <a:off x="8216049" y="4408047"/>
            <a:ext cx="3171274" cy="1856124"/>
          </a:xfrm>
          <a:prstGeom prst="rect">
            <a:avLst/>
          </a:prstGeom>
        </p:spPr>
        <p:txBody>
          <a:bodyPr wrap="square" lIns="0" tIns="0" rIns="0" bIns="0">
            <a:noAutofit/>
          </a:bodyPr>
          <a:lstStyle/>
          <a:p>
            <a:pPr defTabSz="430720">
              <a:spcBef>
                <a:spcPts val="125"/>
              </a:spcBef>
              <a:spcAft>
                <a:spcPts val="125"/>
              </a:spcAft>
            </a:pPr>
            <a:r>
              <a:rPr lang="en-GB" sz="816" b="1">
                <a:solidFill>
                  <a:schemeClr val="bg1"/>
                </a:solidFill>
              </a:rPr>
              <a:t>Sustainability</a:t>
            </a:r>
          </a:p>
          <a:p>
            <a:pPr>
              <a:spcBef>
                <a:spcPts val="125"/>
              </a:spcBef>
              <a:spcAft>
                <a:spcPts val="125"/>
              </a:spcAft>
            </a:pPr>
            <a:r>
              <a:rPr lang="en-GB" sz="816">
                <a:solidFill>
                  <a:schemeClr val="bg1"/>
                </a:solidFill>
              </a:rPr>
              <a:t>As auditors, consultants and entrepreneurs, we consider it our duty to help our clients become ever more sustainable and responsible. Our sustainability services include: non-financial assurance; data protection and information security to provide you with comfort that your GDPR processes are appropriate and effective; anti-bribery and anti-corruption, with Forvis Mazars being formally accredited as an approved certifier of anti-corruption programmes; cyber security; and CSR and ethics in business consulting.</a:t>
            </a:r>
          </a:p>
        </p:txBody>
      </p:sp>
      <p:pic>
        <p:nvPicPr>
          <p:cNvPr id="8" name="Picture Placeholder 28" descr="A picture containing water, nature&#10;&#10;Description automatically generated">
            <a:extLst>
              <a:ext uri="{FF2B5EF4-FFF2-40B4-BE49-F238E27FC236}">
                <a16:creationId xmlns:a16="http://schemas.microsoft.com/office/drawing/2014/main" id="{980E948F-B7A1-4E0E-B164-BC3B00122E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2593" y="3078163"/>
            <a:ext cx="3488400" cy="1240501"/>
          </a:xfrm>
          <a:prstGeom prst="rect">
            <a:avLst/>
          </a:prstGeom>
        </p:spPr>
      </p:pic>
      <p:pic>
        <p:nvPicPr>
          <p:cNvPr id="11" name="Picture Placeholder 24" descr="A close up of a rock&#10;&#10;Description automatically generated">
            <a:extLst>
              <a:ext uri="{FF2B5EF4-FFF2-40B4-BE49-F238E27FC236}">
                <a16:creationId xmlns:a16="http://schemas.microsoft.com/office/drawing/2014/main" id="{D4ED9C0C-2047-471A-AD71-6D624A606B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 y="3078163"/>
            <a:ext cx="3488400" cy="1240501"/>
          </a:xfrm>
          <a:prstGeom prst="rect">
            <a:avLst/>
          </a:prstGeom>
        </p:spPr>
      </p:pic>
      <p:pic>
        <p:nvPicPr>
          <p:cNvPr id="17" name="Picture Placeholder 32">
            <a:extLst>
              <a:ext uri="{FF2B5EF4-FFF2-40B4-BE49-F238E27FC236}">
                <a16:creationId xmlns:a16="http://schemas.microsoft.com/office/drawing/2014/main" id="{F4DBEC49-1FE7-4595-9BA2-A119A62982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7488" y="3078163"/>
            <a:ext cx="3488400" cy="1230741"/>
          </a:xfrm>
          <a:prstGeom prst="rect">
            <a:avLst/>
          </a:prstGeom>
        </p:spPr>
      </p:pic>
    </p:spTree>
    <p:extLst>
      <p:ext uri="{BB962C8B-B14F-4D97-AF65-F5344CB8AC3E}">
        <p14:creationId xmlns:p14="http://schemas.microsoft.com/office/powerpoint/2010/main" val="3480901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20A9F3-CC51-4697-85D8-BAA62BF77A87}"/>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77DC9FBB-7910-4819-9848-17F3785CF72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5B65E887-83CE-4D20-8083-952FEA3C2D27}"/>
              </a:ext>
            </a:extLst>
          </p:cNvPr>
          <p:cNvSpPr>
            <a:spLocks noGrp="1"/>
          </p:cNvSpPr>
          <p:nvPr>
            <p:ph type="sldNum" sz="quarter" idx="12"/>
          </p:nvPr>
        </p:nvSpPr>
        <p:spPr/>
        <p:txBody>
          <a:bodyPr/>
          <a:lstStyle/>
          <a:p>
            <a:fld id="{FCF79694-4FC1-4618-BD31-5D62BA6BDE4F}" type="slidenum">
              <a:rPr lang="en-US" smtClean="0"/>
              <a:t>‹#›</a:t>
            </a:fld>
            <a:endParaRPr lang="en-US"/>
          </a:p>
        </p:txBody>
      </p:sp>
      <p:sp>
        <p:nvSpPr>
          <p:cNvPr id="7" name="Title 6">
            <a:extLst>
              <a:ext uri="{FF2B5EF4-FFF2-40B4-BE49-F238E27FC236}">
                <a16:creationId xmlns:a16="http://schemas.microsoft.com/office/drawing/2014/main" id="{5F2A2404-29E2-41F9-8D1D-25691BB35DA4}"/>
              </a:ext>
            </a:extLst>
          </p:cNvPr>
          <p:cNvSpPr>
            <a:spLocks noGrp="1"/>
          </p:cNvSpPr>
          <p:nvPr>
            <p:ph type="title"/>
          </p:nvPr>
        </p:nvSpPr>
        <p:spPr>
          <a:xfrm>
            <a:off x="647700" y="430213"/>
            <a:ext cx="10897200" cy="288000"/>
          </a:xfrm>
        </p:spPr>
        <p:txBody>
          <a:bodyPr/>
          <a:lstStyle>
            <a:lvl1pPr>
              <a:defRPr sz="1800" b="0"/>
            </a:lvl1pPr>
          </a:lstStyle>
          <a:p>
            <a:r>
              <a:rPr lang="en-US"/>
              <a:t>Click to edit Master title style</a:t>
            </a:r>
            <a:endParaRPr lang="en-GB"/>
          </a:p>
        </p:txBody>
      </p:sp>
      <p:sp>
        <p:nvSpPr>
          <p:cNvPr id="8" name="Text Placeholder 9">
            <a:extLst>
              <a:ext uri="{FF2B5EF4-FFF2-40B4-BE49-F238E27FC236}">
                <a16:creationId xmlns:a16="http://schemas.microsoft.com/office/drawing/2014/main" id="{061D8F84-2093-4B4C-978D-F2837B66B293}"/>
              </a:ext>
            </a:extLst>
          </p:cNvPr>
          <p:cNvSpPr>
            <a:spLocks noGrp="1"/>
          </p:cNvSpPr>
          <p:nvPr>
            <p:ph type="body" sz="quarter" idx="26"/>
          </p:nvPr>
        </p:nvSpPr>
        <p:spPr>
          <a:xfrm>
            <a:off x="648000" y="806769"/>
            <a:ext cx="10897888" cy="288000"/>
          </a:xfrm>
        </p:spPr>
        <p:txBody>
          <a:bodyPr vert="horz" lIns="0" tIns="36000" rIns="0" bIns="36000" rtlCol="0" anchor="t">
            <a:noAutofit/>
          </a:bodyPr>
          <a:lstStyle>
            <a:lvl1pPr marL="0" indent="0">
              <a:buNone/>
              <a:defRPr lang="en-US" sz="1600" b="0" i="0" smtClean="0">
                <a:solidFill>
                  <a:schemeClr val="bg2"/>
                </a:solidFill>
                <a:latin typeface="+mj-lt"/>
                <a:ea typeface="+mj-ea"/>
                <a:cs typeface="+mj-cs"/>
              </a:defRPr>
            </a:lvl1pPr>
            <a:lvl2pPr>
              <a:defRPr lang="en-US" smtClean="0"/>
            </a:lvl2pPr>
            <a:lvl3pPr>
              <a:defRPr lang="en-US" smtClean="0"/>
            </a:lvl3pPr>
            <a:lvl4pPr>
              <a:defRPr lang="en-US" smtClean="0"/>
            </a:lvl4pPr>
            <a:lvl5pPr>
              <a:defRPr lang="en-GB"/>
            </a:lvl5pPr>
          </a:lstStyle>
          <a:p>
            <a:pPr marL="57027" lvl="0" indent="-57027">
              <a:spcBef>
                <a:spcPct val="0"/>
              </a:spcBef>
            </a:pPr>
            <a:r>
              <a:rPr lang="en-US"/>
              <a:t>Click to edit Master text styles</a:t>
            </a:r>
          </a:p>
        </p:txBody>
      </p:sp>
    </p:spTree>
    <p:extLst>
      <p:ext uri="{BB962C8B-B14F-4D97-AF65-F5344CB8AC3E}">
        <p14:creationId xmlns:p14="http://schemas.microsoft.com/office/powerpoint/2010/main" val="3951184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A54F-48AA-4BC9-B628-C5D3DF57BA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883240-F2C2-463E-A5E1-A1832A4B52CA}"/>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09763A7C-AE0D-4424-9DC8-F976600AC735}"/>
              </a:ext>
            </a:extLst>
          </p:cNvPr>
          <p:cNvSpPr>
            <a:spLocks noGrp="1"/>
          </p:cNvSpPr>
          <p:nvPr>
            <p:ph type="ftr" sz="quarter" idx="11"/>
          </p:nvPr>
        </p:nvSpPr>
        <p:spPr/>
        <p:txBody>
          <a:bodyPr/>
          <a:lstStyle/>
          <a:p>
            <a:r>
              <a:rPr lang="en-US"/>
              <a:t>Title</a:t>
            </a:r>
          </a:p>
        </p:txBody>
      </p:sp>
      <p:sp>
        <p:nvSpPr>
          <p:cNvPr id="5" name="Slide Number Placeholder 4">
            <a:extLst>
              <a:ext uri="{FF2B5EF4-FFF2-40B4-BE49-F238E27FC236}">
                <a16:creationId xmlns:a16="http://schemas.microsoft.com/office/drawing/2014/main" id="{16FF1250-D418-4708-998C-255CE8BAD45A}"/>
              </a:ext>
            </a:extLst>
          </p:cNvPr>
          <p:cNvSpPr>
            <a:spLocks noGrp="1"/>
          </p:cNvSpPr>
          <p:nvPr>
            <p:ph type="sldNum" sz="quarter" idx="12"/>
          </p:nvPr>
        </p:nvSpPr>
        <p:spPr/>
        <p:txBody>
          <a:bodyPr/>
          <a:lstStyle/>
          <a:p>
            <a:fld id="{FCF79694-4FC1-4618-BD31-5D62BA6BDE4F}" type="slidenum">
              <a:rPr lang="en-US" smtClean="0"/>
              <a:pPr/>
              <a:t>‹#›</a:t>
            </a:fld>
            <a:endParaRPr lang="en-US"/>
          </a:p>
        </p:txBody>
      </p:sp>
      <p:sp>
        <p:nvSpPr>
          <p:cNvPr id="6" name="Picture Placeholder 7">
            <a:extLst>
              <a:ext uri="{FF2B5EF4-FFF2-40B4-BE49-F238E27FC236}">
                <a16:creationId xmlns:a16="http://schemas.microsoft.com/office/drawing/2014/main" id="{06ECAF76-B983-4282-A02B-45A5EBABA965}"/>
              </a:ext>
            </a:extLst>
          </p:cNvPr>
          <p:cNvSpPr txBox="1">
            <a:spLocks/>
          </p:cNvSpPr>
          <p:nvPr userDrawn="1"/>
        </p:nvSpPr>
        <p:spPr>
          <a:xfrm>
            <a:off x="664031" y="1244962"/>
            <a:ext cx="1479600" cy="1800000"/>
          </a:xfrm>
          <a:prstGeom prst="rect">
            <a:avLst/>
          </a:prstGeom>
          <a:solidFill>
            <a:srgbClr val="F3F4F3"/>
          </a:solidFill>
        </p:spPr>
        <p:txBody>
          <a:bodyPr vert="horz" lIns="0" tIns="72000" rIns="0" bIns="72000" rtlCol="0" anchor="ctr">
            <a:noAutofit/>
          </a:bodyPr>
          <a:lstStyle>
            <a:lvl1pPr marL="0" indent="0" algn="ctr" defTabSz="914411" rtl="0" eaLnBrk="1" latinLnBrk="0" hangingPunct="1">
              <a:lnSpc>
                <a:spcPct val="90000"/>
              </a:lnSpc>
              <a:spcBef>
                <a:spcPts val="1001"/>
              </a:spcBef>
              <a:buFont typeface="Arial" panose="020B0604020202020204" pitchFamily="34" charset="0"/>
              <a:buNone/>
              <a:defRPr sz="1401" kern="1200">
                <a:solidFill>
                  <a:schemeClr val="tx1"/>
                </a:solidFill>
                <a:latin typeface="+mn-lt"/>
                <a:ea typeface="+mn-ea"/>
                <a:cs typeface="+mn-cs"/>
              </a:defRPr>
            </a:lvl1pPr>
            <a:lvl2pPr marL="360367"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2pPr>
            <a:lvl3pPr marL="541345"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3pPr>
            <a:lvl4pPr marL="714384"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4pPr>
            <a:lvl5pPr marL="89536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ctr"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endParaRPr kumimoji="0" lang="en-GB" sz="1401"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 name="Text Placeholder 8">
            <a:extLst>
              <a:ext uri="{FF2B5EF4-FFF2-40B4-BE49-F238E27FC236}">
                <a16:creationId xmlns:a16="http://schemas.microsoft.com/office/drawing/2014/main" id="{33F4E4E3-CC0D-4BA8-AFD6-082308007547}"/>
              </a:ext>
            </a:extLst>
          </p:cNvPr>
          <p:cNvSpPr txBox="1">
            <a:spLocks/>
          </p:cNvSpPr>
          <p:nvPr userDrawn="1"/>
        </p:nvSpPr>
        <p:spPr>
          <a:xfrm>
            <a:off x="664031" y="3186962"/>
            <a:ext cx="1608138" cy="2870937"/>
          </a:xfrm>
          <a:prstGeom prst="rect">
            <a:avLst/>
          </a:prstGeom>
        </p:spPr>
        <p:txBody>
          <a:bodyPr vert="horz" lIns="0" tIns="72000" rIns="0" bIns="72000" rtlCol="0">
            <a:noAutofit/>
          </a:bodyPr>
          <a:lstStyle>
            <a:lvl1pPr marL="0" indent="0" algn="l" defTabSz="914411" rtl="0" eaLnBrk="1" latinLnBrk="0" hangingPunct="1">
              <a:lnSpc>
                <a:spcPct val="90000"/>
              </a:lnSpc>
              <a:spcBef>
                <a:spcPts val="1001"/>
              </a:spcBef>
              <a:buFont typeface="Arial" panose="020B0604020202020204" pitchFamily="34" charset="0"/>
              <a:buNone/>
              <a:defRPr sz="1000" b="0" kern="1200">
                <a:solidFill>
                  <a:schemeClr val="tx2"/>
                </a:solidFill>
                <a:latin typeface="+mn-lt"/>
                <a:ea typeface="+mn-ea"/>
                <a:cs typeface="+mn-cs"/>
              </a:defRPr>
            </a:lvl1pPr>
            <a:lvl2pPr marL="87313"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2pPr>
            <a:lvl3pPr marL="180975"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3pPr>
            <a:lvl4pPr marL="268288"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4pPr>
            <a:lvl5pPr marL="360363" indent="-87313" algn="l" defTabSz="914411"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70CD"/>
                </a:solidFill>
                <a:effectLst/>
                <a:uLnTx/>
                <a:uFillTx/>
                <a:latin typeface="Arial" panose="020B0604020202020204"/>
                <a:ea typeface="+mn-ea"/>
                <a:cs typeface="+mn-cs"/>
              </a:rPr>
              <a:t>Click to edit Master text styles</a:t>
            </a:r>
          </a:p>
          <a:p>
            <a:pPr marL="87313" marR="0" lvl="1"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Second level</a:t>
            </a:r>
          </a:p>
          <a:p>
            <a:pPr marL="180975" marR="0" lvl="2"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Third level</a:t>
            </a:r>
          </a:p>
          <a:p>
            <a:pPr marL="268288" marR="0" lvl="3"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Fourth level</a:t>
            </a:r>
          </a:p>
          <a:p>
            <a:pPr marL="360363" marR="0" lvl="4" indent="-87313" algn="l" defTabSz="914411"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Fifth level</a:t>
            </a:r>
            <a:endParaRPr kumimoji="0" lang="en-GB" sz="1000"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 name="Content Placeholder 11">
            <a:extLst>
              <a:ext uri="{FF2B5EF4-FFF2-40B4-BE49-F238E27FC236}">
                <a16:creationId xmlns:a16="http://schemas.microsoft.com/office/drawing/2014/main" id="{47CF53B6-032F-489C-8AC2-9918A238DDB7}"/>
              </a:ext>
            </a:extLst>
          </p:cNvPr>
          <p:cNvSpPr txBox="1">
            <a:spLocks/>
          </p:cNvSpPr>
          <p:nvPr userDrawn="1"/>
        </p:nvSpPr>
        <p:spPr>
          <a:xfrm>
            <a:off x="2403443" y="1244600"/>
            <a:ext cx="8512850" cy="1800000"/>
          </a:xfrm>
          <a:prstGeom prst="rect">
            <a:avLst/>
          </a:prstGeom>
        </p:spPr>
        <p:txBody>
          <a:bodyPr vert="horz" lIns="0" tIns="72000" rIns="0" bIns="72000" rtlCol="0">
            <a:noAutofit/>
          </a:bodyPr>
          <a:lstStyle>
            <a:lvl1pPr marL="0" indent="0" algn="l" defTabSz="914411" rtl="0" eaLnBrk="1" latinLnBrk="0" hangingPunct="1">
              <a:lnSpc>
                <a:spcPct val="90000"/>
              </a:lnSpc>
              <a:spcBef>
                <a:spcPts val="1001"/>
              </a:spcBef>
              <a:spcAft>
                <a:spcPts val="0"/>
              </a:spcAft>
              <a:buFont typeface="Arial" panose="020B0604020202020204" pitchFamily="34" charset="0"/>
              <a:buNone/>
              <a:defRPr sz="1200" kern="1200">
                <a:solidFill>
                  <a:schemeClr val="tx1"/>
                </a:solidFill>
                <a:latin typeface="+mn-lt"/>
                <a:ea typeface="+mn-ea"/>
                <a:cs typeface="+mn-cs"/>
              </a:defRPr>
            </a:lvl1pPr>
            <a:lvl2pPr marL="179391"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2pPr>
            <a:lvl3pPr marL="360369"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3pPr>
            <a:lvl4pPr marL="533408"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4pPr>
            <a:lvl5pPr marL="714385" indent="0" algn="l" defTabSz="914411" rtl="0" eaLnBrk="1" latinLnBrk="0" hangingPunct="1">
              <a:lnSpc>
                <a:spcPct val="90000"/>
              </a:lnSpc>
              <a:spcBef>
                <a:spcPts val="500"/>
              </a:spcBef>
              <a:spcAft>
                <a:spcPts val="0"/>
              </a:spcAft>
              <a:buFont typeface="Arial" panose="020B0604020202020204" pitchFamily="34" charset="0"/>
              <a:buNone/>
              <a:tabLst/>
              <a:defRPr sz="1200"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Click to edit Master text styles</a:t>
            </a:r>
          </a:p>
          <a:p>
            <a:pPr marL="179391" marR="0" lvl="1"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Second level</a:t>
            </a:r>
          </a:p>
          <a:p>
            <a:pPr marL="360369" marR="0" lvl="2"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Third level</a:t>
            </a:r>
          </a:p>
          <a:p>
            <a:pPr marL="533408" marR="0" lvl="3"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Fourth level</a:t>
            </a:r>
          </a:p>
          <a:p>
            <a:pPr marL="714385" marR="0" lvl="4" indent="0" algn="l" defTabSz="914411"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777877"/>
                </a:solidFill>
                <a:effectLst/>
                <a:uLnTx/>
                <a:uFillTx/>
                <a:latin typeface="Arial" panose="020B0604020202020204"/>
                <a:ea typeface="+mn-ea"/>
                <a:cs typeface="+mn-cs"/>
              </a:rPr>
              <a:t>Fifth level</a:t>
            </a:r>
            <a:endParaRPr kumimoji="0" lang="en-GB" sz="1200"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 name="Content Placeholder 11">
            <a:extLst>
              <a:ext uri="{FF2B5EF4-FFF2-40B4-BE49-F238E27FC236}">
                <a16:creationId xmlns:a16="http://schemas.microsoft.com/office/drawing/2014/main" id="{1AC54807-BBA3-4E8B-AC3C-39EB91F80D82}"/>
              </a:ext>
            </a:extLst>
          </p:cNvPr>
          <p:cNvSpPr txBox="1">
            <a:spLocks/>
          </p:cNvSpPr>
          <p:nvPr userDrawn="1"/>
        </p:nvSpPr>
        <p:spPr>
          <a:xfrm>
            <a:off x="2403443" y="3187212"/>
            <a:ext cx="8512850" cy="2870687"/>
          </a:xfrm>
          <a:prstGeom prst="rect">
            <a:avLst/>
          </a:prstGeom>
        </p:spPr>
        <p:txBody>
          <a:bodyPr vert="horz" lIns="0" tIns="72000" rIns="0" bIns="72000" rtlCol="0">
            <a:noAutofit/>
          </a:bodyPr>
          <a:lstStyle>
            <a:lvl1pPr marL="0" indent="0" algn="l" defTabSz="914411" rtl="0" eaLnBrk="1" latinLnBrk="0" hangingPunct="1">
              <a:lnSpc>
                <a:spcPct val="90000"/>
              </a:lnSpc>
              <a:spcBef>
                <a:spcPts val="1001"/>
              </a:spcBef>
              <a:spcAft>
                <a:spcPts val="300"/>
              </a:spcAft>
              <a:buFont typeface="Arial" panose="020B0604020202020204" pitchFamily="34" charset="0"/>
              <a:buNone/>
              <a:defRPr sz="1000" kern="1200">
                <a:solidFill>
                  <a:schemeClr val="tx1"/>
                </a:solidFill>
                <a:latin typeface="+mn-lt"/>
                <a:ea typeface="+mn-ea"/>
                <a:cs typeface="+mn-cs"/>
              </a:defRPr>
            </a:lvl1pPr>
            <a:lvl2pPr marL="179391"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2pPr>
            <a:lvl3pPr marL="360369"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3pPr>
            <a:lvl4pPr marL="533408"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4pPr>
            <a:lvl5pPr marL="714385" indent="0" algn="l" defTabSz="914411" rtl="0" eaLnBrk="1" latinLnBrk="0" hangingPunct="1">
              <a:lnSpc>
                <a:spcPct val="90000"/>
              </a:lnSpc>
              <a:spcBef>
                <a:spcPts val="500"/>
              </a:spcBef>
              <a:spcAft>
                <a:spcPts val="300"/>
              </a:spcAft>
              <a:buFont typeface="Arial" panose="020B0604020202020204" pitchFamily="34" charset="0"/>
              <a:buNone/>
              <a:tabLst/>
              <a:defRPr sz="1000" kern="1200">
                <a:solidFill>
                  <a:schemeClr val="tx1"/>
                </a:solidFill>
                <a:latin typeface="+mn-lt"/>
                <a:ea typeface="+mn-ea"/>
                <a:cs typeface="+mn-cs"/>
              </a:defRPr>
            </a:lvl5pPr>
            <a:lvl6pPr marL="1074751"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6pPr>
            <a:lvl7pPr marL="1255729" indent="-180976" algn="l" defTabSz="914411" rtl="0" eaLnBrk="1" latinLnBrk="0" hangingPunct="1">
              <a:lnSpc>
                <a:spcPct val="90000"/>
              </a:lnSpc>
              <a:spcBef>
                <a:spcPts val="500"/>
              </a:spcBef>
              <a:buFont typeface="Arial" panose="020B0604020202020204" pitchFamily="34" charset="0"/>
              <a:buChar char="•"/>
              <a:tabLst/>
              <a:defRPr sz="14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11" rtl="0" eaLnBrk="1" fontAlgn="auto" latinLnBrk="0" hangingPunct="1">
              <a:lnSpc>
                <a:spcPct val="90000"/>
              </a:lnSpc>
              <a:spcBef>
                <a:spcPts val="1001"/>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Click to edit Master text styles</a:t>
            </a:r>
          </a:p>
          <a:p>
            <a:pPr marL="179391" marR="0" lvl="1"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Second level</a:t>
            </a:r>
          </a:p>
          <a:p>
            <a:pPr marL="360369" marR="0" lvl="2"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Third level</a:t>
            </a:r>
          </a:p>
          <a:p>
            <a:pPr marL="533408" marR="0" lvl="3"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Fourth level</a:t>
            </a:r>
          </a:p>
          <a:p>
            <a:pPr marL="714385" marR="0" lvl="4" indent="0" algn="l" defTabSz="914411" rtl="0" eaLnBrk="1" fontAlgn="auto" latinLnBrk="0" hangingPunct="1">
              <a:lnSpc>
                <a:spcPct val="90000"/>
              </a:lnSpc>
              <a:spcBef>
                <a:spcPts val="500"/>
              </a:spcBef>
              <a:spcAft>
                <a:spcPts val="3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777877"/>
                </a:solidFill>
                <a:effectLst/>
                <a:uLnTx/>
                <a:uFillTx/>
                <a:latin typeface="Arial" panose="020B0604020202020204"/>
                <a:ea typeface="+mn-ea"/>
                <a:cs typeface="+mn-cs"/>
              </a:rPr>
              <a:t>Fifth level</a:t>
            </a:r>
            <a:endParaRPr kumimoji="0" lang="en-GB" sz="1000" b="0" i="0" u="none" strike="noStrike" kern="1200" cap="none" spc="0" normalizeH="0" baseline="0" noProof="0">
              <a:ln>
                <a:noFill/>
              </a:ln>
              <a:solidFill>
                <a:srgbClr val="77787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1784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9CAA6A0-37EE-42C6-B354-B89AB6C5CB8A}"/>
              </a:ext>
            </a:extLst>
          </p:cNvPr>
          <p:cNvSpPr txBox="1"/>
          <p:nvPr/>
        </p:nvSpPr>
        <p:spPr>
          <a:xfrm>
            <a:off x="7445829" y="4915993"/>
            <a:ext cx="4101897" cy="1615850"/>
          </a:xfrm>
          <a:prstGeom prst="rect">
            <a:avLst/>
          </a:prstGeom>
          <a:noFill/>
        </p:spPr>
        <p:txBody>
          <a:bodyPr wrap="square" lIns="0" tIns="0" rIns="0" bIns="0" rtlCol="0" anchor="b">
            <a:noAutofit/>
          </a:bodyPr>
          <a:lstStyle/>
          <a:p>
            <a:pPr algn="r" rtl="0"/>
            <a:r>
              <a:rPr lang="en-GB" sz="1000" b="0" i="0" u="none" strike="noStrike" kern="1200" baseline="30000">
                <a:solidFill>
                  <a:schemeClr val="tx1"/>
                </a:solidFill>
                <a:latin typeface="+mn-lt"/>
                <a:ea typeface="+mn-ea"/>
                <a:cs typeface="+mn-cs"/>
              </a:rPr>
              <a:t>Forvis Mazars Group SC is an independent member of Forvis Mazars Global, a leading professional services network. Operating as an internationally integrated partnership in over 100 countries and territories, Forvis Mazars Group specialises in audit, tax and advisory services. The partnership draws on the expertise and cultural understanding of over 35,0000 professionals across the globe to assist clients of all sizes at every stage in their development. Forvis Mazars in [COUNTRY] is part of the Forvis Mazars Group SC.</a:t>
            </a:r>
          </a:p>
          <a:p>
            <a:pPr algn="r" rtl="0"/>
            <a:r>
              <a:rPr lang="en-GB" sz="1000" b="0" i="0" u="none" strike="noStrike" kern="1200" baseline="30000">
                <a:solidFill>
                  <a:schemeClr val="tx1"/>
                </a:solidFill>
                <a:latin typeface="+mn-lt"/>
                <a:ea typeface="+mn-ea"/>
                <a:cs typeface="+mn-cs"/>
              </a:rPr>
              <a:t>Visit forvismazars.com to learn more.</a:t>
            </a:r>
          </a:p>
          <a:p>
            <a:pPr algn="r" rtl="0"/>
            <a:r>
              <a:rPr lang="en-GB" sz="1000" b="0" i="0" u="none" strike="noStrike" kern="1200" baseline="30000">
                <a:solidFill>
                  <a:schemeClr val="tx1"/>
                </a:solidFill>
                <a:latin typeface="+mn-lt"/>
                <a:ea typeface="+mn-ea"/>
                <a:cs typeface="+mn-cs"/>
              </a:rPr>
              <a:t>The contents of this document are confidential and not for distribution to anyone other than the recipients. Disclosure to third parties cannot be made without the prior written consent of Forvis Mazars Group SC. </a:t>
            </a:r>
          </a:p>
          <a:p>
            <a:pPr algn="r" rtl="0"/>
            <a:r>
              <a:rPr lang="en-US" sz="1000" b="0" i="0" u="none" strike="noStrike" kern="1200" baseline="30000">
                <a:solidFill>
                  <a:schemeClr val="tx1"/>
                </a:solidFill>
                <a:latin typeface="+mn-lt"/>
                <a:ea typeface="+mn-ea"/>
                <a:cs typeface="+mn-cs"/>
              </a:rPr>
              <a:t>.</a:t>
            </a:r>
            <a:br>
              <a:rPr lang="en-US" sz="1000" b="0" i="0" u="none" strike="noStrike" kern="1200" baseline="30000">
                <a:solidFill>
                  <a:schemeClr val="tx1"/>
                </a:solidFill>
                <a:latin typeface="+mn-lt"/>
                <a:ea typeface="+mn-ea"/>
                <a:cs typeface="+mn-cs"/>
              </a:rPr>
            </a:br>
            <a:r>
              <a:rPr lang="en-US" sz="1000" b="0" i="0" u="none" strike="noStrike" kern="1200" baseline="30000">
                <a:solidFill>
                  <a:srgbClr val="FF0000"/>
                </a:solidFill>
                <a:latin typeface="+mn-lt"/>
                <a:ea typeface="+mn-ea"/>
                <a:cs typeface="+mn-cs"/>
              </a:rPr>
              <a:t> </a:t>
            </a:r>
          </a:p>
          <a:p>
            <a:pPr algn="r" rtl="0"/>
            <a:endParaRPr lang="en-US" sz="1000" b="0" i="0" u="none" strike="noStrike" kern="1200" baseline="30000">
              <a:solidFill>
                <a:srgbClr val="FF0000"/>
              </a:solidFill>
              <a:latin typeface="+mn-lt"/>
              <a:ea typeface="+mn-ea"/>
              <a:cs typeface="+mn-cs"/>
            </a:endParaRPr>
          </a:p>
          <a:p>
            <a:pPr algn="r"/>
            <a:r>
              <a:rPr lang="en-US" sz="1000">
                <a:solidFill>
                  <a:schemeClr val="tx1"/>
                </a:solidFill>
              </a:rPr>
              <a:t>© Forvis Mazars 2024</a:t>
            </a:r>
          </a:p>
          <a:p>
            <a:pPr algn="r"/>
            <a:endParaRPr lang="en-US" sz="1000">
              <a:solidFill>
                <a:schemeClr val="tx1"/>
              </a:solidFill>
            </a:endParaRPr>
          </a:p>
          <a:p>
            <a:pPr algn="r"/>
            <a:r>
              <a:rPr lang="en-US" sz="1000" b="1">
                <a:solidFill>
                  <a:schemeClr val="tx1"/>
                </a:solidFill>
              </a:rPr>
              <a:t>www.forvismazars.com</a:t>
            </a:r>
            <a:endParaRPr lang="en-GB" sz="1000">
              <a:solidFill>
                <a:schemeClr val="tx1"/>
              </a:solidFill>
            </a:endParaRPr>
          </a:p>
          <a:p>
            <a:pPr algn="r" rtl="0"/>
            <a:endParaRPr lang="en-US" sz="1000" b="0" i="0" u="none" strike="noStrike" kern="1200" baseline="30000">
              <a:solidFill>
                <a:schemeClr val="tx1"/>
              </a:solidFill>
              <a:latin typeface="+mn-lt"/>
              <a:ea typeface="+mn-ea"/>
              <a:cs typeface="+mn-cs"/>
            </a:endParaRPr>
          </a:p>
        </p:txBody>
      </p:sp>
      <p:sp>
        <p:nvSpPr>
          <p:cNvPr id="11" name="Text Placeholder 10">
            <a:extLst>
              <a:ext uri="{FF2B5EF4-FFF2-40B4-BE49-F238E27FC236}">
                <a16:creationId xmlns:a16="http://schemas.microsoft.com/office/drawing/2014/main" id="{C6FB938A-3D35-478C-B2C6-173EE573B39D}"/>
              </a:ext>
            </a:extLst>
          </p:cNvPr>
          <p:cNvSpPr>
            <a:spLocks noGrp="1"/>
          </p:cNvSpPr>
          <p:nvPr>
            <p:ph type="body" sz="quarter" idx="10"/>
          </p:nvPr>
        </p:nvSpPr>
        <p:spPr>
          <a:xfrm>
            <a:off x="644274" y="3785467"/>
            <a:ext cx="4697413" cy="2261052"/>
          </a:xfrm>
        </p:spPr>
        <p:txBody>
          <a:bodyPr/>
          <a:lstStyle>
            <a:lvl1pPr marL="0" indent="0">
              <a:buNone/>
              <a:defRPr/>
            </a:lvl1pPr>
            <a:lvl2pPr marL="59064" indent="0">
              <a:buNone/>
              <a:defRPr/>
            </a:lvl2pPr>
            <a:lvl3pPr marL="116092" indent="0">
              <a:buNone/>
              <a:defRPr/>
            </a:lvl3pPr>
            <a:lvl4pPr marL="172101" indent="0">
              <a:buNone/>
              <a:defRPr/>
            </a:lvl4pPr>
            <a:lvl5pPr marL="22913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E9979DE6-BA63-43DF-BF64-F61D884F7E4B}"/>
              </a:ext>
            </a:extLst>
          </p:cNvPr>
          <p:cNvSpPr>
            <a:spLocks noGrp="1"/>
          </p:cNvSpPr>
          <p:nvPr>
            <p:ph type="body" sz="quarter" idx="11"/>
          </p:nvPr>
        </p:nvSpPr>
        <p:spPr>
          <a:xfrm>
            <a:off x="647700" y="3078163"/>
            <a:ext cx="4697413" cy="431800"/>
          </a:xfrm>
        </p:spPr>
        <p:txBody>
          <a:bodyPr/>
          <a:lstStyle>
            <a:lvl1pPr marL="0" indent="0">
              <a:buNone/>
              <a:defRPr b="1">
                <a:solidFill>
                  <a:schemeClr val="bg2"/>
                </a:solidFill>
              </a:defRPr>
            </a:lvl1pPr>
            <a:lvl2pPr marL="59064" indent="0">
              <a:buNone/>
              <a:defRPr b="1">
                <a:solidFill>
                  <a:schemeClr val="bg2"/>
                </a:solidFill>
              </a:defRPr>
            </a:lvl2pPr>
            <a:lvl3pPr marL="116092" indent="0">
              <a:buNone/>
              <a:defRPr b="1">
                <a:solidFill>
                  <a:schemeClr val="bg2"/>
                </a:solidFill>
              </a:defRPr>
            </a:lvl3pPr>
            <a:lvl4pPr marL="172101" indent="0">
              <a:buNone/>
              <a:defRPr b="1">
                <a:solidFill>
                  <a:schemeClr val="bg2"/>
                </a:solidFill>
              </a:defRPr>
            </a:lvl4pPr>
            <a:lvl5pPr marL="229130" indent="0">
              <a:buNone/>
              <a:defRPr b="1">
                <a:solidFill>
                  <a:schemeClr val="bg2"/>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305E7D98-3183-4928-9106-4D43C7B6D9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 y="6203898"/>
            <a:ext cx="1422075" cy="222199"/>
          </a:xfrm>
          <a:prstGeom prst="rect">
            <a:avLst/>
          </a:prstGeom>
        </p:spPr>
      </p:pic>
    </p:spTree>
    <p:extLst>
      <p:ext uri="{BB962C8B-B14F-4D97-AF65-F5344CB8AC3E}">
        <p14:creationId xmlns:p14="http://schemas.microsoft.com/office/powerpoint/2010/main" val="419234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DB710B25-B2C0-3F46-B52E-75BA79935C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7945625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page - large frame - tru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305400" y="304800"/>
            <a:ext cx="11581200" cy="38808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a:t>Name, Date, Year</a:t>
            </a:r>
            <a:endParaRPr lang="en-GB"/>
          </a:p>
        </p:txBody>
      </p:sp>
      <p:sp>
        <p:nvSpPr>
          <p:cNvPr id="6" name="TextBox 5">
            <a:extLst>
              <a:ext uri="{FF2B5EF4-FFF2-40B4-BE49-F238E27FC236}">
                <a16:creationId xmlns:a16="http://schemas.microsoft.com/office/drawing/2014/main" id="{26222313-E3E8-84C6-CDEF-E7A032ED39D8}"/>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4" name="Gruppieren 4">
            <a:extLst>
              <a:ext uri="{FF2B5EF4-FFF2-40B4-BE49-F238E27FC236}">
                <a16:creationId xmlns:a16="http://schemas.microsoft.com/office/drawing/2014/main" id="{60F69E8D-6EAC-C523-6D4F-3094B23E4F76}"/>
              </a:ext>
            </a:extLst>
          </p:cNvPr>
          <p:cNvGrpSpPr>
            <a:grpSpLocks noChangeAspect="1"/>
          </p:cNvGrpSpPr>
          <p:nvPr userDrawn="1"/>
        </p:nvGrpSpPr>
        <p:grpSpPr>
          <a:xfrm>
            <a:off x="10811963" y="6165234"/>
            <a:ext cx="1080000" cy="453765"/>
            <a:chOff x="1721984" y="2257682"/>
            <a:chExt cx="7247953" cy="3045250"/>
          </a:xfrm>
        </p:grpSpPr>
        <p:sp>
          <p:nvSpPr>
            <p:cNvPr id="5" name="Freihandform: Form 5">
              <a:extLst>
                <a:ext uri="{FF2B5EF4-FFF2-40B4-BE49-F238E27FC236}">
                  <a16:creationId xmlns:a16="http://schemas.microsoft.com/office/drawing/2014/main" id="{D8CCB833-4D26-6E84-CE0F-C6BDD9B360C0}"/>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7" name="Freihandform: Form 7">
              <a:extLst>
                <a:ext uri="{FF2B5EF4-FFF2-40B4-BE49-F238E27FC236}">
                  <a16:creationId xmlns:a16="http://schemas.microsoft.com/office/drawing/2014/main" id="{9D8EF2C9-8044-BF09-7BD5-FC217FC1C36E}"/>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75FFCF2B-36B1-E9E1-6454-DB5E5126A9E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00229647-D500-1E99-3780-98C950CF9967}"/>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DDE1FB26-5287-29DD-E7CC-ABE2C5D8018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42DD437E-E732-01DD-B08A-1341F623BBD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59FA363-CC0C-311C-EA78-2108E0955EE7}"/>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3B195A27-C87C-7EC1-7C14-C3570A80454C}"/>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6BE52C14-7F20-D492-16F6-2D84936494E8}"/>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626B4A82-B6AC-8F7D-83D9-176D53BF0407}"/>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B8292199-BEAB-8239-63A7-61A652179638}"/>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D53D3ECF-A5D3-63EF-497C-800A752A7918}"/>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27650031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variant - 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pic>
        <p:nvPicPr>
          <p:cNvPr id="3" name="Grafik 11">
            <a:extLst>
              <a:ext uri="{FF2B5EF4-FFF2-40B4-BE49-F238E27FC236}">
                <a16:creationId xmlns:a16="http://schemas.microsoft.com/office/drawing/2014/main" id="{DA62EBDD-3F1D-BDF5-7D5C-3E151E11FD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24236077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sz="1800"/>
            </a:lvl1pPr>
          </a:lstStyle>
          <a:p>
            <a:r>
              <a:rPr lang="en-US"/>
              <a:t>Contents</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1066800" y="2340001"/>
            <a:ext cx="10825162" cy="3897288"/>
          </a:xfrm>
        </p:spPr>
        <p:txBody>
          <a:bodyPr/>
          <a:lstStyle>
            <a:lvl1pPr marL="0" indent="0">
              <a:spcAft>
                <a:spcPts val="300"/>
              </a:spcAft>
              <a:buClr>
                <a:schemeClr val="tx2"/>
              </a:buClr>
              <a:buFont typeface="+mj-lt"/>
              <a:buNone/>
              <a:defRPr sz="16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Click to edit Master text styles</a:t>
            </a:r>
          </a:p>
        </p:txBody>
      </p:sp>
      <p:sp>
        <p:nvSpPr>
          <p:cNvPr id="6" name="Text Placeholder 6">
            <a:extLst>
              <a:ext uri="{FF2B5EF4-FFF2-40B4-BE49-F238E27FC236}">
                <a16:creationId xmlns:a16="http://schemas.microsoft.com/office/drawing/2014/main" id="{478649D7-CD54-FF23-682C-1058ECFFE54E}"/>
              </a:ext>
            </a:extLst>
          </p:cNvPr>
          <p:cNvSpPr>
            <a:spLocks noGrp="1"/>
          </p:cNvSpPr>
          <p:nvPr>
            <p:ph type="body" sz="quarter" idx="14" hasCustomPrompt="1"/>
          </p:nvPr>
        </p:nvSpPr>
        <p:spPr>
          <a:xfrm>
            <a:off x="304800" y="2340001"/>
            <a:ext cx="762000" cy="3897288"/>
          </a:xfrm>
        </p:spPr>
        <p:txBody>
          <a:bodyPr/>
          <a:lstStyle>
            <a:lvl1pPr marL="0" indent="0">
              <a:spcAft>
                <a:spcPts val="300"/>
              </a:spcAft>
              <a:buClr>
                <a:schemeClr val="tx2"/>
              </a:buClr>
              <a:buFont typeface="+mj-lt"/>
              <a:buNone/>
              <a:defRPr sz="1600" b="1">
                <a:solidFill>
                  <a:schemeClr val="tx2"/>
                </a:solidFill>
              </a:defRPr>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XX</a:t>
            </a:r>
          </a:p>
        </p:txBody>
      </p:sp>
      <p:sp>
        <p:nvSpPr>
          <p:cNvPr id="9" name="Text Placeholder 8">
            <a:extLst>
              <a:ext uri="{FF2B5EF4-FFF2-40B4-BE49-F238E27FC236}">
                <a16:creationId xmlns:a16="http://schemas.microsoft.com/office/drawing/2014/main" id="{7F99AFC8-B99B-9F6C-EFAF-C0C6A8AA3996}"/>
              </a:ext>
            </a:extLst>
          </p:cNvPr>
          <p:cNvSpPr>
            <a:spLocks noGrp="1"/>
          </p:cNvSpPr>
          <p:nvPr>
            <p:ph type="body" sz="quarter" idx="15"/>
          </p:nvPr>
        </p:nvSpPr>
        <p:spPr>
          <a:xfrm>
            <a:off x="304800" y="1258888"/>
            <a:ext cx="11587163" cy="950912"/>
          </a:xfrm>
        </p:spPr>
        <p:txBody>
          <a:bodyPr/>
          <a:lstStyle>
            <a:lvl1pPr marL="0" indent="0">
              <a:buNone/>
              <a:defRPr sz="1600">
                <a:solidFill>
                  <a:schemeClr val="tx2"/>
                </a:solidFill>
              </a:defRPr>
            </a:lvl1pPr>
            <a:lvl2pPr marL="176212" indent="0">
              <a:buNone/>
              <a:defRPr sz="1600">
                <a:solidFill>
                  <a:schemeClr val="tx2"/>
                </a:solidFill>
              </a:defRPr>
            </a:lvl2pPr>
            <a:lvl3pPr marL="357188" indent="0">
              <a:buNone/>
              <a:defRPr sz="1600">
                <a:solidFill>
                  <a:schemeClr val="tx2"/>
                </a:solidFill>
              </a:defRPr>
            </a:lvl3pPr>
            <a:lvl4pPr marL="534987" indent="0">
              <a:buNone/>
              <a:defRPr sz="1600">
                <a:solidFill>
                  <a:schemeClr val="tx2"/>
                </a:solidFill>
              </a:defRPr>
            </a:lvl4pPr>
            <a:lvl5pPr marL="715963" indent="0">
              <a:buNone/>
              <a:defRPr sz="16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9359093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variant - true blu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Name, Date, Year</a:t>
            </a:r>
            <a:endParaRPr lang="en-GB"/>
          </a:p>
        </p:txBody>
      </p:sp>
      <p:sp>
        <p:nvSpPr>
          <p:cNvPr id="3" name="TextBox 2">
            <a:extLst>
              <a:ext uri="{FF2B5EF4-FFF2-40B4-BE49-F238E27FC236}">
                <a16:creationId xmlns:a16="http://schemas.microsoft.com/office/drawing/2014/main" id="{4924260D-B98A-A7AC-8629-E5E4D4C12FBE}"/>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4" name="Gruppieren 4">
            <a:extLst>
              <a:ext uri="{FF2B5EF4-FFF2-40B4-BE49-F238E27FC236}">
                <a16:creationId xmlns:a16="http://schemas.microsoft.com/office/drawing/2014/main" id="{1AF32F02-02F7-7E2F-5EB2-8AB49F02BAA2}"/>
              </a:ext>
            </a:extLst>
          </p:cNvPr>
          <p:cNvGrpSpPr>
            <a:grpSpLocks noChangeAspect="1"/>
          </p:cNvGrpSpPr>
          <p:nvPr userDrawn="1"/>
        </p:nvGrpSpPr>
        <p:grpSpPr>
          <a:xfrm>
            <a:off x="10811963" y="6165234"/>
            <a:ext cx="1080000" cy="453765"/>
            <a:chOff x="1721984" y="2257682"/>
            <a:chExt cx="7247953" cy="3045250"/>
          </a:xfrm>
        </p:grpSpPr>
        <p:sp>
          <p:nvSpPr>
            <p:cNvPr id="6" name="Freihandform: Form 5">
              <a:extLst>
                <a:ext uri="{FF2B5EF4-FFF2-40B4-BE49-F238E27FC236}">
                  <a16:creationId xmlns:a16="http://schemas.microsoft.com/office/drawing/2014/main" id="{A82DF783-91BE-0B1F-594A-9BDE3AF2DF72}"/>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1AE181C6-DF38-3B6A-29DC-0514335710F2}"/>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1" name="Freihandform: Form 9">
              <a:extLst>
                <a:ext uri="{FF2B5EF4-FFF2-40B4-BE49-F238E27FC236}">
                  <a16:creationId xmlns:a16="http://schemas.microsoft.com/office/drawing/2014/main" id="{E556F98D-CF46-F45C-E725-39D4E969D18D}"/>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DCF7744F-4013-AE3D-AB78-30AC2E721431}"/>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6A8A9A34-FDAA-EC87-ACBD-70DC545FFE68}"/>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F21FE68C-6E55-1882-29D0-5AD972D282CF}"/>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6AF80BBB-B267-E2A9-3663-7BD9FF7A9BAE}"/>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F1986D68-2438-502E-D769-1DE90DD71CE3}"/>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72F092E1-B34B-E0A7-83B2-6614DDCDA1D6}"/>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FE398BD6-EEC5-437E-E55B-C14762FB717A}"/>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31917980-0094-58C0-0C63-F1A3B14E61A7}"/>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03E446E7-776A-D674-727D-F1DC674B357D}"/>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293124227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1">
    <p:spTree>
      <p:nvGrpSpPr>
        <p:cNvPr id="1" name=""/>
        <p:cNvGrpSpPr/>
        <p:nvPr/>
      </p:nvGrpSpPr>
      <p:grpSpPr>
        <a:xfrm>
          <a:off x="0" y="0"/>
          <a:ext cx="0" cy="0"/>
          <a:chOff x="0" y="0"/>
          <a:chExt cx="0" cy="0"/>
        </a:xfrm>
      </p:grpSpPr>
      <p:pic>
        <p:nvPicPr>
          <p:cNvPr id="9" name="Picture 8" descr="A city skyline at night&#10;&#10;Description automatically generated">
            <a:extLst>
              <a:ext uri="{FF2B5EF4-FFF2-40B4-BE49-F238E27FC236}">
                <a16:creationId xmlns:a16="http://schemas.microsoft.com/office/drawing/2014/main" id="{8023B119-BF14-0762-F3EF-63C9E5A9C2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0E1B6B13-5282-0107-6418-11F68AA95B7A}"/>
              </a:ext>
            </a:extLst>
          </p:cNvPr>
          <p:cNvSpPr/>
          <p:nvPr userDrawn="1"/>
        </p:nvSpPr>
        <p:spPr>
          <a:xfrm>
            <a:off x="1734960" y="304800"/>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3FAD8840-041F-A3D8-1509-F5EADE485C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18276310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2">
    <p:spTree>
      <p:nvGrpSpPr>
        <p:cNvPr id="1" name=""/>
        <p:cNvGrpSpPr/>
        <p:nvPr/>
      </p:nvGrpSpPr>
      <p:grpSpPr>
        <a:xfrm>
          <a:off x="0" y="0"/>
          <a:ext cx="0" cy="0"/>
          <a:chOff x="0" y="0"/>
          <a:chExt cx="0" cy="0"/>
        </a:xfrm>
      </p:grpSpPr>
      <p:pic>
        <p:nvPicPr>
          <p:cNvPr id="9" name="Picture 8" descr="A road with a yellow car on it&#10;&#10;Description automatically generated">
            <a:extLst>
              <a:ext uri="{FF2B5EF4-FFF2-40B4-BE49-F238E27FC236}">
                <a16:creationId xmlns:a16="http://schemas.microsoft.com/office/drawing/2014/main" id="{6DD5C5F7-2A1C-8F92-7E7A-AD378379D6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304800"/>
            <a:ext cx="11581200" cy="3877165"/>
          </a:xfrm>
          <a:prstGeom prst="rect">
            <a:avLst/>
          </a:prstGeom>
        </p:spPr>
      </p:pic>
      <p:sp>
        <p:nvSpPr>
          <p:cNvPr id="8" name="Parallelogram 7">
            <a:extLst>
              <a:ext uri="{FF2B5EF4-FFF2-40B4-BE49-F238E27FC236}">
                <a16:creationId xmlns:a16="http://schemas.microsoft.com/office/drawing/2014/main" id="{2D9C2727-03FC-D22A-33E3-BB43F49C2F99}"/>
              </a:ext>
            </a:extLst>
          </p:cNvPr>
          <p:cNvSpPr/>
          <p:nvPr userDrawn="1"/>
        </p:nvSpPr>
        <p:spPr>
          <a:xfrm>
            <a:off x="3178788" y="300047"/>
            <a:ext cx="3780186" cy="3880800"/>
          </a:xfrm>
          <a:prstGeom prst="parallelogram">
            <a:avLst>
              <a:gd name="adj" fmla="val 34323"/>
            </a:avLst>
          </a:prstGeom>
          <a:solidFill>
            <a:schemeClr val="bg1">
              <a:alpha val="212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D6BDED7B-DD3A-263E-B8E2-C2EEEA63C3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145108560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3">
    <p:spTree>
      <p:nvGrpSpPr>
        <p:cNvPr id="1" name=""/>
        <p:cNvGrpSpPr/>
        <p:nvPr/>
      </p:nvGrpSpPr>
      <p:grpSpPr>
        <a:xfrm>
          <a:off x="0" y="0"/>
          <a:ext cx="0" cy="0"/>
          <a:chOff x="0" y="0"/>
          <a:chExt cx="0" cy="0"/>
        </a:xfrm>
      </p:grpSpPr>
      <p:pic>
        <p:nvPicPr>
          <p:cNvPr id="12" name="Picture 11" descr="A close up of a building&#10;&#10;Description automatically generated">
            <a:extLst>
              <a:ext uri="{FF2B5EF4-FFF2-40B4-BE49-F238E27FC236}">
                <a16:creationId xmlns:a16="http://schemas.microsoft.com/office/drawing/2014/main" id="{4B64D943-7426-9A0C-37E7-D0300DE75A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6" name="Parallelogram 5">
            <a:extLst>
              <a:ext uri="{FF2B5EF4-FFF2-40B4-BE49-F238E27FC236}">
                <a16:creationId xmlns:a16="http://schemas.microsoft.com/office/drawing/2014/main" id="{DAC8CF58-87D3-60FA-5AFF-B4440AA8CB89}"/>
              </a:ext>
            </a:extLst>
          </p:cNvPr>
          <p:cNvSpPr/>
          <p:nvPr userDrawn="1"/>
        </p:nvSpPr>
        <p:spPr>
          <a:xfrm>
            <a:off x="5314989" y="304800"/>
            <a:ext cx="3780186" cy="3880800"/>
          </a:xfrm>
          <a:prstGeom prst="parallelogram">
            <a:avLst>
              <a:gd name="adj" fmla="val 34323"/>
            </a:avLst>
          </a:prstGeom>
          <a:solidFill>
            <a:schemeClr val="bg1">
              <a:alpha val="12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2004A3E1-9766-D2A9-53F4-1AEC39F080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349617557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6">
    <p:spTree>
      <p:nvGrpSpPr>
        <p:cNvPr id="1" name=""/>
        <p:cNvGrpSpPr/>
        <p:nvPr/>
      </p:nvGrpSpPr>
      <p:grpSpPr>
        <a:xfrm>
          <a:off x="0" y="0"/>
          <a:ext cx="0" cy="0"/>
          <a:chOff x="0" y="0"/>
          <a:chExt cx="0" cy="0"/>
        </a:xfrm>
      </p:grpSpPr>
      <p:pic>
        <p:nvPicPr>
          <p:cNvPr id="9" name="Picture 8" descr="A person looking up to the sky&#10;&#10;Description automatically generated">
            <a:extLst>
              <a:ext uri="{FF2B5EF4-FFF2-40B4-BE49-F238E27FC236}">
                <a16:creationId xmlns:a16="http://schemas.microsoft.com/office/drawing/2014/main" id="{41C57A33-9F00-B0BB-DC5D-FF8CB1EBE9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8" name="Parallelogram 7">
            <a:extLst>
              <a:ext uri="{FF2B5EF4-FFF2-40B4-BE49-F238E27FC236}">
                <a16:creationId xmlns:a16="http://schemas.microsoft.com/office/drawing/2014/main" id="{DC2A0F77-1CAA-BCE4-DA7C-ED341B302F63}"/>
              </a:ext>
            </a:extLst>
          </p:cNvPr>
          <p:cNvSpPr/>
          <p:nvPr userDrawn="1"/>
        </p:nvSpPr>
        <p:spPr>
          <a:xfrm>
            <a:off x="3624900" y="304800"/>
            <a:ext cx="3780186" cy="3880800"/>
          </a:xfrm>
          <a:prstGeom prst="parallelogram">
            <a:avLst>
              <a:gd name="adj" fmla="val 34323"/>
            </a:avLst>
          </a:prstGeom>
          <a:solidFill>
            <a:schemeClr val="bg1">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tx1"/>
                </a:solidFill>
              </a:defRPr>
            </a:lvl1pPr>
          </a:lstStyle>
          <a:p>
            <a:pPr lvl="0"/>
            <a:r>
              <a:rPr lang="en-US"/>
              <a:t>Name, Date, Year</a:t>
            </a:r>
            <a:endParaRPr lang="en-GB"/>
          </a:p>
        </p:txBody>
      </p:sp>
      <p:pic>
        <p:nvPicPr>
          <p:cNvPr id="4" name="Grafik 11">
            <a:extLst>
              <a:ext uri="{FF2B5EF4-FFF2-40B4-BE49-F238E27FC236}">
                <a16:creationId xmlns:a16="http://schemas.microsoft.com/office/drawing/2014/main" id="{5954B60F-7996-FE11-B73E-1414D95F6F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101096139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eneric cover with supergraphic_7">
    <p:bg>
      <p:bgPr>
        <a:solidFill>
          <a:schemeClr val="tx2"/>
        </a:solidFill>
        <a:effectLst/>
      </p:bgPr>
    </p:bg>
    <p:spTree>
      <p:nvGrpSpPr>
        <p:cNvPr id="1" name=""/>
        <p:cNvGrpSpPr/>
        <p:nvPr/>
      </p:nvGrpSpPr>
      <p:grpSpPr>
        <a:xfrm>
          <a:off x="0" y="0"/>
          <a:ext cx="0" cy="0"/>
          <a:chOff x="0" y="0"/>
          <a:chExt cx="0" cy="0"/>
        </a:xfrm>
      </p:grpSpPr>
      <p:pic>
        <p:nvPicPr>
          <p:cNvPr id="10" name="Picture 9" descr="A bridge with arches and a body of water&#10;&#10;Description automatically generated">
            <a:extLst>
              <a:ext uri="{FF2B5EF4-FFF2-40B4-BE49-F238E27FC236}">
                <a16:creationId xmlns:a16="http://schemas.microsoft.com/office/drawing/2014/main" id="{9A13D504-A754-8469-21D4-BBB2BAB76E4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304800"/>
            <a:ext cx="11581200" cy="3881177"/>
          </a:xfrm>
          <a:prstGeom prst="rect">
            <a:avLst/>
          </a:prstGeom>
        </p:spPr>
      </p:pic>
      <p:sp>
        <p:nvSpPr>
          <p:cNvPr id="5" name="Parallelogram 4">
            <a:extLst>
              <a:ext uri="{FF2B5EF4-FFF2-40B4-BE49-F238E27FC236}">
                <a16:creationId xmlns:a16="http://schemas.microsoft.com/office/drawing/2014/main" id="{01FE8226-377E-BB0D-9F56-D283E5F48EA0}"/>
              </a:ext>
            </a:extLst>
          </p:cNvPr>
          <p:cNvSpPr/>
          <p:nvPr userDrawn="1"/>
        </p:nvSpPr>
        <p:spPr>
          <a:xfrm>
            <a:off x="5969613" y="304800"/>
            <a:ext cx="3780186" cy="3880800"/>
          </a:xfrm>
          <a:prstGeom prst="parallelogram">
            <a:avLst>
              <a:gd name="adj" fmla="val 34323"/>
            </a:avLst>
          </a:prstGeom>
          <a:solidFill>
            <a:schemeClr val="bg1">
              <a:alpha val="3142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4550400"/>
            <a:ext cx="11581200" cy="360000"/>
          </a:xfrm>
        </p:spPr>
        <p:txBody>
          <a:bodyPr anchor="ctr"/>
          <a:lstStyle>
            <a:lvl1pPr algn="l">
              <a:defRPr sz="24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910400"/>
            <a:ext cx="115812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11" name="Text Placeholder 10">
            <a:extLst>
              <a:ext uri="{FF2B5EF4-FFF2-40B4-BE49-F238E27FC236}">
                <a16:creationId xmlns:a16="http://schemas.microsoft.com/office/drawing/2014/main" id="{A4795539-9F7B-3A76-36CE-3A8633FDF0EB}"/>
              </a:ext>
            </a:extLst>
          </p:cNvPr>
          <p:cNvSpPr>
            <a:spLocks noGrp="1"/>
          </p:cNvSpPr>
          <p:nvPr>
            <p:ph type="body" sz="quarter" idx="11" hasCustomPrompt="1"/>
          </p:nvPr>
        </p:nvSpPr>
        <p:spPr>
          <a:xfrm>
            <a:off x="306000" y="6249600"/>
            <a:ext cx="9000000" cy="360000"/>
          </a:xfrm>
        </p:spPr>
        <p:txBody>
          <a:bodyPr/>
          <a:lstStyle>
            <a:lvl1pPr marL="0" indent="0">
              <a:buNone/>
              <a:defRPr sz="2000">
                <a:solidFill>
                  <a:schemeClr val="bg1"/>
                </a:solidFill>
              </a:defRPr>
            </a:lvl1pPr>
          </a:lstStyle>
          <a:p>
            <a:pPr lvl="0"/>
            <a:r>
              <a:rPr lang="en-US"/>
              <a:t>Name, Date, Year</a:t>
            </a:r>
            <a:endParaRPr lang="en-GB"/>
          </a:p>
        </p:txBody>
      </p:sp>
      <p:sp>
        <p:nvSpPr>
          <p:cNvPr id="6" name="TextBox 5">
            <a:extLst>
              <a:ext uri="{FF2B5EF4-FFF2-40B4-BE49-F238E27FC236}">
                <a16:creationId xmlns:a16="http://schemas.microsoft.com/office/drawing/2014/main" id="{44039BFE-39BD-9727-5CEE-2436185882A7}"/>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grpSp>
        <p:nvGrpSpPr>
          <p:cNvPr id="7" name="Gruppieren 4">
            <a:extLst>
              <a:ext uri="{FF2B5EF4-FFF2-40B4-BE49-F238E27FC236}">
                <a16:creationId xmlns:a16="http://schemas.microsoft.com/office/drawing/2014/main" id="{896058C6-59EF-7FF4-FC6F-F9FED024BB3C}"/>
              </a:ext>
            </a:extLst>
          </p:cNvPr>
          <p:cNvGrpSpPr>
            <a:grpSpLocks noChangeAspect="1"/>
          </p:cNvGrpSpPr>
          <p:nvPr userDrawn="1"/>
        </p:nvGrpSpPr>
        <p:grpSpPr>
          <a:xfrm>
            <a:off x="10811963" y="6165234"/>
            <a:ext cx="1080000" cy="453765"/>
            <a:chOff x="1721984" y="2257682"/>
            <a:chExt cx="7247953" cy="3045250"/>
          </a:xfrm>
        </p:grpSpPr>
        <p:sp>
          <p:nvSpPr>
            <p:cNvPr id="8" name="Freihandform: Form 5">
              <a:extLst>
                <a:ext uri="{FF2B5EF4-FFF2-40B4-BE49-F238E27FC236}">
                  <a16:creationId xmlns:a16="http://schemas.microsoft.com/office/drawing/2014/main" id="{F35D3F7C-1E2A-5E1C-BA59-85AFEE7607AB}"/>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9" name="Freihandform: Form 7">
              <a:extLst>
                <a:ext uri="{FF2B5EF4-FFF2-40B4-BE49-F238E27FC236}">
                  <a16:creationId xmlns:a16="http://schemas.microsoft.com/office/drawing/2014/main" id="{602E3AA9-808E-E0E7-18A3-6A189D961178}"/>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2" name="Freihandform: Form 9">
              <a:extLst>
                <a:ext uri="{FF2B5EF4-FFF2-40B4-BE49-F238E27FC236}">
                  <a16:creationId xmlns:a16="http://schemas.microsoft.com/office/drawing/2014/main" id="{C9123806-AB4B-2C2A-0F3E-0E4F98D85578}"/>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3" name="Freihandform: Form 11">
              <a:extLst>
                <a:ext uri="{FF2B5EF4-FFF2-40B4-BE49-F238E27FC236}">
                  <a16:creationId xmlns:a16="http://schemas.microsoft.com/office/drawing/2014/main" id="{41EB2DAB-ACE6-3BBC-F02D-B4945BF49558}"/>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4" name="Freihandform: Form 12">
              <a:extLst>
                <a:ext uri="{FF2B5EF4-FFF2-40B4-BE49-F238E27FC236}">
                  <a16:creationId xmlns:a16="http://schemas.microsoft.com/office/drawing/2014/main" id="{3167F366-62F3-9735-481A-A36AAB4B15F2}"/>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5" name="Freihandform: Form 13">
              <a:extLst>
                <a:ext uri="{FF2B5EF4-FFF2-40B4-BE49-F238E27FC236}">
                  <a16:creationId xmlns:a16="http://schemas.microsoft.com/office/drawing/2014/main" id="{69C920B0-3C6C-3B11-32FC-23FDC2AF68E7}"/>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6" name="Freihandform: Form 14">
              <a:extLst>
                <a:ext uri="{FF2B5EF4-FFF2-40B4-BE49-F238E27FC236}">
                  <a16:creationId xmlns:a16="http://schemas.microsoft.com/office/drawing/2014/main" id="{5B10CF88-A1EA-15AA-8393-69A61075AD9B}"/>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7" name="Freihandform: Form 15">
              <a:extLst>
                <a:ext uri="{FF2B5EF4-FFF2-40B4-BE49-F238E27FC236}">
                  <a16:creationId xmlns:a16="http://schemas.microsoft.com/office/drawing/2014/main" id="{37DBDD91-7C71-5295-6FBE-4C5334A4C49F}"/>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8" name="Freihandform: Form 16">
              <a:extLst>
                <a:ext uri="{FF2B5EF4-FFF2-40B4-BE49-F238E27FC236}">
                  <a16:creationId xmlns:a16="http://schemas.microsoft.com/office/drawing/2014/main" id="{0C951265-3EB5-5C9C-2173-84E38E5047C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9" name="Freihandform: Form 17">
              <a:extLst>
                <a:ext uri="{FF2B5EF4-FFF2-40B4-BE49-F238E27FC236}">
                  <a16:creationId xmlns:a16="http://schemas.microsoft.com/office/drawing/2014/main" id="{9D70ADE5-F2C3-1B51-8E1C-3F1218919A63}"/>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20" name="Freihandform: Form 18">
              <a:extLst>
                <a:ext uri="{FF2B5EF4-FFF2-40B4-BE49-F238E27FC236}">
                  <a16:creationId xmlns:a16="http://schemas.microsoft.com/office/drawing/2014/main" id="{7C7AB827-C0F9-7C59-1EBB-9EF0B6449761}"/>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1" name="Freihandform: Form 19">
              <a:extLst>
                <a:ext uri="{FF2B5EF4-FFF2-40B4-BE49-F238E27FC236}">
                  <a16:creationId xmlns:a16="http://schemas.microsoft.com/office/drawing/2014/main" id="{9C59B2AB-0A92-431C-3EBD-0C2A4A6C091E}"/>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394194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p:txBody>
          <a:bodyPr/>
          <a:lstStyle>
            <a:lvl1pPr>
              <a:defRPr/>
            </a:lvl1pPr>
          </a:lstStyle>
          <a:p>
            <a:r>
              <a:rPr lang="en-US"/>
              <a:t>Agenda</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74361FFC-8E96-EE12-9B5A-F30BC84A0A47}"/>
              </a:ext>
            </a:extLst>
          </p:cNvPr>
          <p:cNvSpPr>
            <a:spLocks noGrp="1"/>
          </p:cNvSpPr>
          <p:nvPr>
            <p:ph type="body" sz="quarter" idx="14"/>
          </p:nvPr>
        </p:nvSpPr>
        <p:spPr>
          <a:xfrm>
            <a:off x="305998" y="1268413"/>
            <a:ext cx="11581199"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81651325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6000" y="306000"/>
            <a:ext cx="5648400" cy="360000"/>
          </a:xfrm>
        </p:spPr>
        <p:txBody>
          <a:bodyPr/>
          <a:lstStyle>
            <a:lvl1pPr>
              <a:defRPr/>
            </a:lvl1pPr>
          </a:lstStyle>
          <a:p>
            <a:r>
              <a:rPr lang="en-US"/>
              <a:t>Agenda</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6237601" y="305999"/>
            <a:ext cx="5648400" cy="5643951"/>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6" name="Text Placeholder 6">
            <a:extLst>
              <a:ext uri="{FF2B5EF4-FFF2-40B4-BE49-F238E27FC236}">
                <a16:creationId xmlns:a16="http://schemas.microsoft.com/office/drawing/2014/main" id="{2C271A1C-536E-3E60-3582-8E73B02B9B84}"/>
              </a:ext>
            </a:extLst>
          </p:cNvPr>
          <p:cNvSpPr>
            <a:spLocks noGrp="1"/>
          </p:cNvSpPr>
          <p:nvPr>
            <p:ph type="body" sz="quarter" idx="13"/>
          </p:nvPr>
        </p:nvSpPr>
        <p:spPr>
          <a:xfrm>
            <a:off x="305999" y="1268413"/>
            <a:ext cx="5648400" cy="4681537"/>
          </a:xfrm>
        </p:spPr>
        <p:txBody>
          <a:bodyPr/>
          <a:lstStyle>
            <a:lvl1pPr marL="271463" indent="-271463">
              <a:spcBef>
                <a:spcPts val="600"/>
              </a:spcBef>
              <a:spcAft>
                <a:spcPts val="600"/>
              </a:spcAft>
              <a:buClr>
                <a:schemeClr val="tx2"/>
              </a:buClr>
              <a:buFont typeface="+mj-lt"/>
              <a:buAutoNum type="arabicPeriod"/>
              <a:defRPr sz="1800"/>
            </a:lvl1pPr>
            <a:lvl2pPr marL="625475" indent="-269875">
              <a:buClr>
                <a:schemeClr val="tx2"/>
              </a:buClr>
              <a:buFont typeface="+mj-lt"/>
              <a:buAutoNum type="arabicPeriod"/>
              <a:defRPr sz="1400"/>
            </a:lvl2pPr>
            <a:lvl3pPr marL="808038" indent="-188913">
              <a:buClr>
                <a:schemeClr val="tx2"/>
              </a:buClr>
              <a:buFont typeface="+mj-lt"/>
              <a:buAutoNum type="arabicPeriod"/>
              <a:defRPr sz="1400"/>
            </a:lvl3pPr>
            <a:lvl4pPr marL="1165225" indent="-276225">
              <a:buClr>
                <a:schemeClr val="tx2"/>
              </a:buClr>
              <a:buFont typeface="+mj-lt"/>
              <a:buAutoNum type="arabicPeriod"/>
              <a:defRPr sz="1400"/>
            </a:lvl4pPr>
            <a:lvl5pPr marL="717550" indent="-361950">
              <a:buClr>
                <a:schemeClr val="tx2"/>
              </a:buClr>
              <a:buFont typeface="+mj-lt"/>
              <a:buAutoNum type="arabicPeriod"/>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36462792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C3C2-FA7F-3AF9-8770-2A0C452FB735}"/>
              </a:ext>
            </a:extLst>
          </p:cNvPr>
          <p:cNvSpPr>
            <a:spLocks noGrp="1"/>
          </p:cNvSpPr>
          <p:nvPr>
            <p:ph type="title" hasCustomPrompt="1"/>
          </p:nvPr>
        </p:nvSpPr>
        <p:spPr>
          <a:xfrm>
            <a:off x="305999" y="306000"/>
            <a:ext cx="11581200" cy="360000"/>
          </a:xfrm>
        </p:spPr>
        <p:txBody>
          <a:bodyPr/>
          <a:lstStyle>
            <a:lvl1pPr>
              <a:defRPr/>
            </a:lvl1pPr>
          </a:lstStyle>
          <a:p>
            <a:r>
              <a:rPr lang="en-US"/>
              <a:t>Agenda</a:t>
            </a:r>
            <a:endParaRPr lang="en-GB"/>
          </a:p>
        </p:txBody>
      </p:sp>
      <p:sp>
        <p:nvSpPr>
          <p:cNvPr id="3" name="Date Placeholder 2">
            <a:extLst>
              <a:ext uri="{FF2B5EF4-FFF2-40B4-BE49-F238E27FC236}">
                <a16:creationId xmlns:a16="http://schemas.microsoft.com/office/drawing/2014/main" id="{F430BCF2-B02B-ED34-3CE1-385F370CDD98}"/>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8EF124C7-A8E1-C2C4-9251-1FAD4FC4E71C}"/>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ACC2D7ED-E3D6-D344-4CBF-39C6CFF13EA1}"/>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D6E4DFDC-8584-AECD-0F9B-87A8C0C63B40}"/>
              </a:ext>
            </a:extLst>
          </p:cNvPr>
          <p:cNvSpPr>
            <a:spLocks noGrp="1"/>
          </p:cNvSpPr>
          <p:nvPr>
            <p:ph type="body" sz="quarter" idx="13"/>
          </p:nvPr>
        </p:nvSpPr>
        <p:spPr>
          <a:xfrm>
            <a:off x="305999" y="3688080"/>
            <a:ext cx="11581200" cy="2261870"/>
          </a:xfrm>
        </p:spPr>
        <p:txBody>
          <a:bodyPr numCol="2" spcCol="288000"/>
          <a:lstStyle>
            <a:lvl1pPr marL="271463" indent="-271463">
              <a:spcAft>
                <a:spcPts val="1200"/>
              </a:spcAft>
              <a:buClr>
                <a:schemeClr val="tx2"/>
              </a:buClr>
              <a:buFont typeface="+mj-lt"/>
              <a:buAutoNum type="arabicPeriod"/>
              <a:defRPr sz="1800"/>
            </a:lvl1pPr>
            <a:lvl2pPr marL="717550" indent="-361950">
              <a:buClr>
                <a:schemeClr val="tx2"/>
              </a:buClr>
              <a:buFont typeface="+mj-lt"/>
              <a:buAutoNum type="arabicPeriod"/>
              <a:defRPr sz="2400"/>
            </a:lvl2pPr>
            <a:lvl3pPr marL="717550" indent="-361950">
              <a:buClr>
                <a:schemeClr val="tx2"/>
              </a:buClr>
              <a:buFont typeface="+mj-lt"/>
              <a:buAutoNum type="arabicPeriod"/>
              <a:defRPr sz="2400"/>
            </a:lvl3pPr>
            <a:lvl4pPr marL="717550" indent="-361950">
              <a:buClr>
                <a:schemeClr val="tx2"/>
              </a:buClr>
              <a:buFont typeface="+mj-lt"/>
              <a:buAutoNum type="arabicPeriod"/>
              <a:defRPr sz="2400"/>
            </a:lvl4pPr>
            <a:lvl5pPr marL="717550" indent="-361950">
              <a:buClr>
                <a:schemeClr val="tx2"/>
              </a:buClr>
              <a:buFont typeface="+mj-lt"/>
              <a:buAutoNum type="arabicPeriod"/>
              <a:defRPr sz="2400"/>
            </a:lvl5pPr>
          </a:lstStyle>
          <a:p>
            <a:pPr lvl="0"/>
            <a:r>
              <a:rPr lang="en-US"/>
              <a:t>Click to edit Master text styles</a:t>
            </a:r>
          </a:p>
        </p:txBody>
      </p:sp>
      <p:sp>
        <p:nvSpPr>
          <p:cNvPr id="8" name="Picture Placeholder 7">
            <a:extLst>
              <a:ext uri="{FF2B5EF4-FFF2-40B4-BE49-F238E27FC236}">
                <a16:creationId xmlns:a16="http://schemas.microsoft.com/office/drawing/2014/main" id="{75339831-9579-422A-5FD3-167E83B82B34}"/>
              </a:ext>
            </a:extLst>
          </p:cNvPr>
          <p:cNvSpPr>
            <a:spLocks noGrp="1"/>
          </p:cNvSpPr>
          <p:nvPr>
            <p:ph type="pic" sz="quarter" idx="14"/>
          </p:nvPr>
        </p:nvSpPr>
        <p:spPr>
          <a:xfrm>
            <a:off x="0" y="1260000"/>
            <a:ext cx="12192000" cy="2160587"/>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45994193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Tree>
    <p:extLst>
      <p:ext uri="{BB962C8B-B14F-4D97-AF65-F5344CB8AC3E}">
        <p14:creationId xmlns:p14="http://schemas.microsoft.com/office/powerpoint/2010/main" val="2350650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CB326C-1DA2-1612-82AD-11C777B39384}"/>
              </a:ext>
            </a:extLst>
          </p:cNvPr>
          <p:cNvSpPr>
            <a:spLocks noGrp="1"/>
          </p:cNvSpPr>
          <p:nvPr>
            <p:ph type="dt" sz="half" idx="10"/>
          </p:nvPr>
        </p:nvSpPr>
        <p:spPr/>
        <p:txBody>
          <a:bodyPr/>
          <a:lstStyle/>
          <a:p>
            <a:r>
              <a:rPr lang="en-US"/>
              <a:t>Date</a:t>
            </a:r>
            <a:endParaRPr lang="en-GB"/>
          </a:p>
        </p:txBody>
      </p:sp>
      <p:sp>
        <p:nvSpPr>
          <p:cNvPr id="4" name="Footer Placeholder 3">
            <a:extLst>
              <a:ext uri="{FF2B5EF4-FFF2-40B4-BE49-F238E27FC236}">
                <a16:creationId xmlns:a16="http://schemas.microsoft.com/office/drawing/2014/main" id="{0EBFE509-7D46-17A6-95DB-58489D7E50EF}"/>
              </a:ext>
            </a:extLst>
          </p:cNvPr>
          <p:cNvSpPr>
            <a:spLocks noGrp="1"/>
          </p:cNvSpPr>
          <p:nvPr>
            <p:ph type="ftr" sz="quarter" idx="11"/>
          </p:nvPr>
        </p:nvSpPr>
        <p:spPr/>
        <p:txBody>
          <a:bodyPr/>
          <a:lstStyle/>
          <a:p>
            <a:r>
              <a:rPr lang="en-GB"/>
              <a:t>Title</a:t>
            </a:r>
          </a:p>
        </p:txBody>
      </p:sp>
      <p:sp>
        <p:nvSpPr>
          <p:cNvPr id="5" name="Slide Number Placeholder 4">
            <a:extLst>
              <a:ext uri="{FF2B5EF4-FFF2-40B4-BE49-F238E27FC236}">
                <a16:creationId xmlns:a16="http://schemas.microsoft.com/office/drawing/2014/main" id="{1D08CE9D-B2C6-738D-E6EF-68B53487C9F5}"/>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9049300F-51E0-B5CD-EFB7-03FBF1F977FA}"/>
              </a:ext>
            </a:extLst>
          </p:cNvPr>
          <p:cNvSpPr>
            <a:spLocks noGrp="1"/>
          </p:cNvSpPr>
          <p:nvPr>
            <p:ph type="body" sz="quarter" idx="13"/>
          </p:nvPr>
        </p:nvSpPr>
        <p:spPr>
          <a:xfrm>
            <a:off x="304800" y="1258888"/>
            <a:ext cx="11587163"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Blue letters on a black background&#10;&#10;Description automatically generated">
            <a:extLst>
              <a:ext uri="{FF2B5EF4-FFF2-40B4-BE49-F238E27FC236}">
                <a16:creationId xmlns:a16="http://schemas.microsoft.com/office/drawing/2014/main" id="{1AB19D33-A41B-066E-2A07-18D922E13B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0875" y="304800"/>
            <a:ext cx="1080000" cy="454003"/>
          </a:xfrm>
          <a:prstGeom prst="rect">
            <a:avLst/>
          </a:prstGeom>
        </p:spPr>
      </p:pic>
    </p:spTree>
    <p:extLst>
      <p:ext uri="{BB962C8B-B14F-4D97-AF65-F5344CB8AC3E}">
        <p14:creationId xmlns:p14="http://schemas.microsoft.com/office/powerpoint/2010/main" val="297963606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nchor="t"/>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3" name="TextBox 2">
            <a:extLst>
              <a:ext uri="{FF2B5EF4-FFF2-40B4-BE49-F238E27FC236}">
                <a16:creationId xmlns:a16="http://schemas.microsoft.com/office/drawing/2014/main" id="{D12C0936-0D48-6AC3-954A-06F76B514D14}"/>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47520575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 supergraphic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5511800" y="0"/>
            <a:ext cx="6680200" cy="6858000"/>
          </a:xfrm>
          <a:prstGeom prst="parallelogram">
            <a:avLst>
              <a:gd name="adj" fmla="val 34601"/>
            </a:avLst>
          </a:prstGeom>
          <a:solidFill>
            <a:schemeClr val="bg1">
              <a:lumMod val="95000"/>
            </a:schemeClr>
          </a:solidFill>
          <a:effectLst/>
        </p:spPr>
        <p:txBody>
          <a:bodyPr anchor="ctr"/>
          <a:lstStyle>
            <a:lvl1pPr marL="0" indent="0" algn="ctr">
              <a:buNone/>
              <a:defRPr/>
            </a:lvl1pPr>
          </a:lstStyle>
          <a:p>
            <a:r>
              <a:rPr lang="en-US"/>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6552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655638"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6552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3" name="TextBox 2">
            <a:extLst>
              <a:ext uri="{FF2B5EF4-FFF2-40B4-BE49-F238E27FC236}">
                <a16:creationId xmlns:a16="http://schemas.microsoft.com/office/drawing/2014/main" id="{0B7C2752-C626-CF47-43E6-25FCEBB46B59}"/>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96091157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white background">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Tree>
    <p:extLst>
      <p:ext uri="{BB962C8B-B14F-4D97-AF65-F5344CB8AC3E}">
        <p14:creationId xmlns:p14="http://schemas.microsoft.com/office/powerpoint/2010/main" val="382549539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indigo background">
    <p:bg>
      <p:bgPr>
        <a:solidFill>
          <a:schemeClr val="accent3"/>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3" name="TextBox 2">
            <a:extLst>
              <a:ext uri="{FF2B5EF4-FFF2-40B4-BE49-F238E27FC236}">
                <a16:creationId xmlns:a16="http://schemas.microsoft.com/office/drawing/2014/main" id="{5D9433A1-C798-63C5-0F11-736B090717ED}"/>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336567100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 picture layout - true blue background">
    <p:bg>
      <p:bgPr>
        <a:solidFill>
          <a:schemeClr val="tx2"/>
        </a:solidFill>
        <a:effectLst/>
      </p:bgPr>
    </p:bg>
    <p:spTree>
      <p:nvGrpSpPr>
        <p:cNvPr id="1" name=""/>
        <p:cNvGrpSpPr/>
        <p:nvPr/>
      </p:nvGrpSpPr>
      <p:grpSpPr>
        <a:xfrm>
          <a:off x="0" y="0"/>
          <a:ext cx="0" cy="0"/>
          <a:chOff x="0" y="0"/>
          <a:chExt cx="0" cy="0"/>
        </a:xfrm>
      </p:grpSpPr>
      <p:sp>
        <p:nvSpPr>
          <p:cNvPr id="14" name="Espace réservé pour une image  29">
            <a:extLst>
              <a:ext uri="{FF2B5EF4-FFF2-40B4-BE49-F238E27FC236}">
                <a16:creationId xmlns:a16="http://schemas.microsoft.com/office/drawing/2014/main" id="{CF959CCD-D15E-897A-1772-7A00E3555B6B}"/>
              </a:ext>
            </a:extLst>
          </p:cNvPr>
          <p:cNvSpPr>
            <a:spLocks noGrp="1"/>
          </p:cNvSpPr>
          <p:nvPr>
            <p:ph type="pic" sz="quarter" idx="21"/>
          </p:nvPr>
        </p:nvSpPr>
        <p:spPr>
          <a:xfrm>
            <a:off x="6243562" y="306393"/>
            <a:ext cx="5648400" cy="6249600"/>
          </a:xfrm>
          <a:prstGeom prst="rect">
            <a:avLst/>
          </a:prstGeom>
          <a:solidFill>
            <a:schemeClr val="bg1">
              <a:lumMod val="95000"/>
            </a:schemeClr>
          </a:solidFill>
          <a:effectLst/>
        </p:spPr>
        <p:txBody>
          <a:bodyPr anchor="ctr"/>
          <a:lstStyle>
            <a:lvl1pPr marL="0" indent="0" algn="ctr">
              <a:buNone/>
              <a:defRPr/>
            </a:lvl1pPr>
          </a:lstStyle>
          <a:p>
            <a:r>
              <a:rPr lang="en-US"/>
              <a:t>Click icon to add picture</a:t>
            </a:r>
            <a:endParaRPr lang="fr-CA"/>
          </a:p>
        </p:txBody>
      </p:sp>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314800"/>
            <a:ext cx="4852800" cy="360000"/>
          </a:xfrm>
        </p:spPr>
        <p:txBody>
          <a:bodyPr/>
          <a:lstStyle>
            <a:lvl1pPr>
              <a:defRPr>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4852800"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306000" y="1270800"/>
            <a:ext cx="1800000" cy="900000"/>
          </a:xfrm>
        </p:spPr>
        <p:txBody>
          <a:bodyPr/>
          <a:lstStyle>
            <a:lvl1pPr marL="0" indent="0">
              <a:buNone/>
              <a:defRPr sz="64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3" name="TextBox 2">
            <a:extLst>
              <a:ext uri="{FF2B5EF4-FFF2-40B4-BE49-F238E27FC236}">
                <a16:creationId xmlns:a16="http://schemas.microsoft.com/office/drawing/2014/main" id="{7EEB3325-FA9F-F961-C408-CA2D663ECC82}"/>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58637518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lvl1pPr>
            <a:lvl2pPr>
              <a:defRPr sz="2400"/>
            </a:lvl2pPr>
            <a:lvl3pPr>
              <a:defRPr sz="2400"/>
            </a:lvl3pPr>
            <a:lvl4pPr>
              <a:defRPr sz="2400"/>
            </a:lvl4pPr>
            <a:lvl5pPr>
              <a:defRPr sz="2400"/>
            </a:lvl5pPr>
          </a:lstStyle>
          <a:p>
            <a:pPr lvl="0"/>
            <a:r>
              <a:rPr lang="en-US"/>
              <a:t>Section XX</a:t>
            </a:r>
            <a:endParaRPr lang="en-GB"/>
          </a:p>
        </p:txBody>
      </p:sp>
    </p:spTree>
    <p:extLst>
      <p:ext uri="{BB962C8B-B14F-4D97-AF65-F5344CB8AC3E}">
        <p14:creationId xmlns:p14="http://schemas.microsoft.com/office/powerpoint/2010/main" val="33572473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indigo backgroun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a:t>Section XX</a:t>
            </a:r>
            <a:endParaRPr lang="en-GB"/>
          </a:p>
        </p:txBody>
      </p:sp>
      <p:sp>
        <p:nvSpPr>
          <p:cNvPr id="3" name="TextBox 2">
            <a:extLst>
              <a:ext uri="{FF2B5EF4-FFF2-40B4-BE49-F238E27FC236}">
                <a16:creationId xmlns:a16="http://schemas.microsoft.com/office/drawing/2014/main" id="{155FDC82-2799-FF42-DE43-87A47E4814DD}"/>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05364920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 basic layout - true blu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A5D7-8C76-E536-D354-F45FBD125C3D}"/>
              </a:ext>
            </a:extLst>
          </p:cNvPr>
          <p:cNvSpPr>
            <a:spLocks noGrp="1"/>
          </p:cNvSpPr>
          <p:nvPr>
            <p:ph type="title"/>
          </p:nvPr>
        </p:nvSpPr>
        <p:spPr>
          <a:xfrm>
            <a:off x="306000" y="2023200"/>
            <a:ext cx="5642487" cy="360000"/>
          </a:xfrm>
        </p:spPr>
        <p:txBody>
          <a:bodyPr/>
          <a:lstStyle>
            <a:lvl1pPr>
              <a:defRPr b="1">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069A028-AA9B-8F80-07A9-6EAC40213764}"/>
              </a:ext>
            </a:extLst>
          </p:cNvPr>
          <p:cNvSpPr>
            <a:spLocks noGrp="1"/>
          </p:cNvSpPr>
          <p:nvPr>
            <p:ph type="body" sz="quarter" idx="10"/>
          </p:nvPr>
        </p:nvSpPr>
        <p:spPr>
          <a:xfrm>
            <a:off x="306000" y="3067200"/>
            <a:ext cx="5642048" cy="2588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8B9F687E-4233-724F-96C8-BFA57712F30F}"/>
              </a:ext>
            </a:extLst>
          </p:cNvPr>
          <p:cNvSpPr>
            <a:spLocks noGrp="1"/>
          </p:cNvSpPr>
          <p:nvPr>
            <p:ph type="body" sz="quarter" idx="11" hasCustomPrompt="1"/>
          </p:nvPr>
        </p:nvSpPr>
        <p:spPr>
          <a:xfrm>
            <a:off x="9012163" y="215900"/>
            <a:ext cx="2886150" cy="1602000"/>
          </a:xfrm>
        </p:spPr>
        <p:txBody>
          <a:bodyPr anchor="ctr"/>
          <a:lstStyle>
            <a:lvl1pPr marL="0" indent="0" algn="r">
              <a:buNone/>
              <a:defRPr sz="13800" b="1">
                <a:solidFill>
                  <a:schemeClr val="bg1"/>
                </a:solidFill>
              </a:defRPr>
            </a:lvl1pPr>
            <a:lvl2pPr marL="176213" indent="0">
              <a:buNone/>
              <a:defRPr sz="6400" b="1"/>
            </a:lvl2pPr>
            <a:lvl3pPr marL="357188" indent="0">
              <a:buNone/>
              <a:defRPr sz="6400" b="1"/>
            </a:lvl3pPr>
            <a:lvl4pPr marL="534988" indent="0">
              <a:buNone/>
              <a:defRPr sz="6400" b="1"/>
            </a:lvl4pPr>
            <a:lvl5pPr marL="715963" indent="0">
              <a:buNone/>
              <a:defRPr sz="6400" b="1"/>
            </a:lvl5pPr>
          </a:lstStyle>
          <a:p>
            <a:pPr lvl="0"/>
            <a:r>
              <a:rPr lang="en-US"/>
              <a:t>XX</a:t>
            </a:r>
            <a:endParaRPr lang="en-GB"/>
          </a:p>
        </p:txBody>
      </p:sp>
      <p:sp>
        <p:nvSpPr>
          <p:cNvPr id="4" name="Text Placeholder 3">
            <a:extLst>
              <a:ext uri="{FF2B5EF4-FFF2-40B4-BE49-F238E27FC236}">
                <a16:creationId xmlns:a16="http://schemas.microsoft.com/office/drawing/2014/main" id="{FC9983F1-ACEA-BDAB-C2D4-50FBD45F23A3}"/>
              </a:ext>
            </a:extLst>
          </p:cNvPr>
          <p:cNvSpPr>
            <a:spLocks noGrp="1"/>
          </p:cNvSpPr>
          <p:nvPr>
            <p:ph type="body" sz="quarter" idx="12" hasCustomPrompt="1"/>
          </p:nvPr>
        </p:nvSpPr>
        <p:spPr>
          <a:xfrm>
            <a:off x="306000" y="1557338"/>
            <a:ext cx="5648400" cy="360000"/>
          </a:xfr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a:t>Section XX</a:t>
            </a:r>
            <a:endParaRPr lang="en-GB"/>
          </a:p>
        </p:txBody>
      </p:sp>
      <p:sp>
        <p:nvSpPr>
          <p:cNvPr id="3" name="TextBox 2">
            <a:extLst>
              <a:ext uri="{FF2B5EF4-FFF2-40B4-BE49-F238E27FC236}">
                <a16:creationId xmlns:a16="http://schemas.microsoft.com/office/drawing/2014/main" id="{30F88A7D-E20D-9C04-1C87-655FE2CB09FD}"/>
              </a:ext>
            </a:extLst>
          </p:cNvPr>
          <p:cNvSpPr txBox="1"/>
          <p:nvPr userDrawn="1"/>
        </p:nvSpPr>
        <p:spPr>
          <a:xfrm>
            <a:off x="-6392332" y="304800"/>
            <a:ext cx="6096000" cy="1384995"/>
          </a:xfrm>
          <a:prstGeom prst="rect">
            <a:avLst/>
          </a:prstGeom>
          <a:noFill/>
        </p:spPr>
        <p:txBody>
          <a:bodyPr wrap="square">
            <a:spAutoFit/>
          </a:bodyPr>
          <a:lstStyle/>
          <a:p>
            <a:r>
              <a:rPr lang="en-GB" sz="1200" i="1">
                <a:solidFill>
                  <a:srgbClr val="FF0000"/>
                </a:solidFill>
                <a:effectLst/>
                <a:latin typeface="+mn-lt"/>
                <a:ea typeface="Aptos" panose="020B0004020202020204" pitchFamily="34" charset="0"/>
              </a:rPr>
              <a:t>Please adhere to these instructions when utilising this slide:</a:t>
            </a:r>
            <a:endParaRPr lang="en-US" sz="1200">
              <a:solidFill>
                <a:srgbClr val="FF0000"/>
              </a:solidFill>
              <a:effectLst/>
              <a:latin typeface="+mn-lt"/>
              <a:ea typeface="Aptos" panose="020B0004020202020204" pitchFamily="34" charset="0"/>
            </a:endParaRPr>
          </a:p>
          <a:p>
            <a:r>
              <a:rPr lang="en-GB" sz="1200" i="1">
                <a:solidFill>
                  <a:srgbClr val="FF0000"/>
                </a:solidFill>
                <a:effectLst/>
                <a:latin typeface="+mn-lt"/>
                <a:ea typeface="Aptos" panose="020B0004020202020204" pitchFamily="34" charset="0"/>
              </a:rPr>
              <a:t>You have the flexibility to choose a colour for the background of the cover pages, divider slides, and closing slides from the following options: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white,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Indigo Dye,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True Blue, </a:t>
            </a:r>
            <a:endParaRPr lang="en-US" sz="1200">
              <a:solidFill>
                <a:srgbClr val="FF0000"/>
              </a:solidFill>
              <a:effectLst/>
              <a:latin typeface="+mn-lt"/>
              <a:ea typeface="Aptos" panose="020B0004020202020204" pitchFamily="34" charset="0"/>
            </a:endParaRPr>
          </a:p>
          <a:p>
            <a:pPr marL="342900" lvl="0" indent="-342900">
              <a:buFont typeface="Arial" panose="020B0604020202020204" pitchFamily="34" charset="0"/>
              <a:buChar char="-"/>
            </a:pPr>
            <a:r>
              <a:rPr lang="en-GB" sz="1200" i="1">
                <a:solidFill>
                  <a:srgbClr val="FF0000"/>
                </a:solidFill>
                <a:effectLst/>
                <a:latin typeface="+mn-lt"/>
                <a:ea typeface="Times New Roman" panose="02020603050405020304" pitchFamily="18" charset="0"/>
              </a:rPr>
              <a:t>or any colour from the ‘Vision’ colours palettes (see slide 2).</a:t>
            </a:r>
            <a:endParaRPr lang="en-US" sz="1200">
              <a:solidFill>
                <a:srgbClr val="FF0000"/>
              </a:solidFill>
              <a:effectLst/>
              <a:latin typeface="+mn-lt"/>
              <a:ea typeface="Aptos" panose="020B0004020202020204" pitchFamily="34" charset="0"/>
            </a:endParaRPr>
          </a:p>
        </p:txBody>
      </p:sp>
    </p:spTree>
    <p:extLst>
      <p:ext uri="{BB962C8B-B14F-4D97-AF65-F5344CB8AC3E}">
        <p14:creationId xmlns:p14="http://schemas.microsoft.com/office/powerpoint/2010/main" val="28493912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nchor="t"/>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556670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lternative conten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1999"/>
            <a:ext cx="11581200" cy="2058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3930364"/>
            <a:ext cx="12193200" cy="2019587"/>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6" name="Freeform 15">
            <a:extLst>
              <a:ext uri="{FF2B5EF4-FFF2-40B4-BE49-F238E27FC236}">
                <a16:creationId xmlns:a16="http://schemas.microsoft.com/office/drawing/2014/main" id="{29C4CBDD-B2F4-6DA2-44F3-F538A967B265}"/>
              </a:ext>
            </a:extLst>
          </p:cNvPr>
          <p:cNvSpPr/>
          <p:nvPr userDrawn="1"/>
        </p:nvSpPr>
        <p:spPr>
          <a:xfrm>
            <a:off x="7999036" y="3930364"/>
            <a:ext cx="3019540" cy="2019586"/>
          </a:xfrm>
          <a:custGeom>
            <a:avLst/>
            <a:gdLst>
              <a:gd name="connsiteX0" fmla="*/ 742160 w 3019540"/>
              <a:gd name="connsiteY0" fmla="*/ 0 h 2019586"/>
              <a:gd name="connsiteX1" fmla="*/ 3019540 w 3019540"/>
              <a:gd name="connsiteY1" fmla="*/ 0 h 2019586"/>
              <a:gd name="connsiteX2" fmla="*/ 2277379 w 3019540"/>
              <a:gd name="connsiteY2" fmla="*/ 2019586 h 2019586"/>
              <a:gd name="connsiteX3" fmla="*/ 0 w 3019540"/>
              <a:gd name="connsiteY3" fmla="*/ 2019586 h 2019586"/>
            </a:gdLst>
            <a:ahLst/>
            <a:cxnLst>
              <a:cxn ang="0">
                <a:pos x="connsiteX0" y="connsiteY0"/>
              </a:cxn>
              <a:cxn ang="0">
                <a:pos x="connsiteX1" y="connsiteY1"/>
              </a:cxn>
              <a:cxn ang="0">
                <a:pos x="connsiteX2" y="connsiteY2"/>
              </a:cxn>
              <a:cxn ang="0">
                <a:pos x="connsiteX3" y="connsiteY3"/>
              </a:cxn>
            </a:cxnLst>
            <a:rect l="l" t="t" r="r" b="b"/>
            <a:pathLst>
              <a:path w="3019540" h="2019586">
                <a:moveTo>
                  <a:pt x="742160" y="0"/>
                </a:moveTo>
                <a:lnTo>
                  <a:pt x="3019540" y="0"/>
                </a:lnTo>
                <a:lnTo>
                  <a:pt x="2277379" y="2019586"/>
                </a:lnTo>
                <a:lnTo>
                  <a:pt x="0" y="2019586"/>
                </a:lnTo>
                <a:close/>
              </a:path>
            </a:pathLst>
          </a:custGeom>
          <a:solidFill>
            <a:schemeClr val="bg1">
              <a:alpha val="245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000075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ver page - large fram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3733801"/>
            <a:ext cx="11581200" cy="360000"/>
          </a:xfrm>
        </p:spPr>
        <p:txBody>
          <a:bodyPr anchor="ctr"/>
          <a:lstStyle>
            <a:lvl1pPr algn="l">
              <a:defRPr sz="1800"/>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218602"/>
            <a:ext cx="11581200" cy="2018686"/>
          </a:xfrm>
        </p:spPr>
        <p:txBody>
          <a:bodyPr/>
          <a:lstStyle>
            <a:lvl1pPr marL="0" indent="0" algn="l">
              <a:buNone/>
              <a:defRPr sz="1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0" y="0"/>
            <a:ext cx="12192000" cy="3429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3">
            <a:extLst>
              <a:ext uri="{FF2B5EF4-FFF2-40B4-BE49-F238E27FC236}">
                <a16:creationId xmlns:a16="http://schemas.microsoft.com/office/drawing/2014/main" id="{2175B1AD-1E2F-211C-B1E9-70A0D47FC6DD}"/>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231624838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lternative content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61621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4035136"/>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88B080B3-7B7C-93B4-F84D-78B5211F63C3}"/>
              </a:ext>
            </a:extLst>
          </p:cNvPr>
          <p:cNvSpPr>
            <a:spLocks noGrp="1"/>
          </p:cNvSpPr>
          <p:nvPr>
            <p:ph type="pic" sz="quarter" idx="16"/>
          </p:nvPr>
        </p:nvSpPr>
        <p:spPr>
          <a:xfrm>
            <a:off x="0" y="1258888"/>
            <a:ext cx="12193200" cy="2165701"/>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9031370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1260000"/>
            <a:ext cx="12192000" cy="2169000"/>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428355"/>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860355"/>
            <a:ext cx="11581200" cy="137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25907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Alternative content layou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13211F2-5B55-5E50-F363-A425A297920F}"/>
              </a:ext>
            </a:extLst>
          </p:cNvPr>
          <p:cNvSpPr/>
          <p:nvPr userDrawn="1"/>
        </p:nvSpPr>
        <p:spPr>
          <a:xfrm>
            <a:off x="0" y="3429000"/>
            <a:ext cx="12192000" cy="25265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11581200" cy="156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05999" y="3618000"/>
            <a:ext cx="115812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06000" y="4035600"/>
            <a:ext cx="11581200" cy="168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579368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s -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56484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3" y="12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1692000"/>
            <a:ext cx="5648400" cy="396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661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58888"/>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5648400" cy="30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16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2592000"/>
            <a:ext cx="5648400" cy="30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16" name="Text Placeholder 15">
            <a:extLst>
              <a:ext uri="{FF2B5EF4-FFF2-40B4-BE49-F238E27FC236}">
                <a16:creationId xmlns:a16="http://schemas.microsoft.com/office/drawing/2014/main" id="{37F87247-C211-9AF7-A6A0-806395C2060A}"/>
              </a:ext>
            </a:extLst>
          </p:cNvPr>
          <p:cNvSpPr>
            <a:spLocks noGrp="1"/>
          </p:cNvSpPr>
          <p:nvPr>
            <p:ph type="body" sz="quarter" idx="21"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352390022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s -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C47A1A32-9B66-B905-F948-4DE7A7AAA25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6BB42F8-260B-C2A0-C544-9462945F47FD}"/>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5C2021A9-5D3A-1D7B-BB26-EE053C89D1DC}"/>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132000"/>
            <a:ext cx="5648400" cy="28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6243562" y="2700000"/>
            <a:ext cx="564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6243563" y="3132000"/>
            <a:ext cx="5648400" cy="28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C8821C5-A6FB-D49F-DDED-113327453D83}"/>
              </a:ext>
            </a:extLst>
          </p:cNvPr>
          <p:cNvSpPr>
            <a:spLocks noGrp="1"/>
          </p:cNvSpPr>
          <p:nvPr>
            <p:ph type="pic" sz="quarter" idx="18"/>
          </p:nvPr>
        </p:nvSpPr>
        <p:spPr>
          <a:xfrm>
            <a:off x="305999"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4" name="Picture Placeholder 11">
            <a:extLst>
              <a:ext uri="{FF2B5EF4-FFF2-40B4-BE49-F238E27FC236}">
                <a16:creationId xmlns:a16="http://schemas.microsoft.com/office/drawing/2014/main" id="{1137409A-77D2-E7C9-7EDA-FC9F06F8DB9E}"/>
              </a:ext>
            </a:extLst>
          </p:cNvPr>
          <p:cNvSpPr>
            <a:spLocks noGrp="1"/>
          </p:cNvSpPr>
          <p:nvPr>
            <p:ph type="pic" sz="quarter" idx="19"/>
          </p:nvPr>
        </p:nvSpPr>
        <p:spPr>
          <a:xfrm>
            <a:off x="6237601" y="1263305"/>
            <a:ext cx="5648400" cy="1242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3091453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333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3762000"/>
            <a:ext cx="3668400" cy="1794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4264781"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8223563" y="1258888"/>
            <a:ext cx="366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57831310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58888"/>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257723738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742811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3330141"/>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3762000"/>
            <a:ext cx="2678400" cy="2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58888"/>
            <a:ext cx="2678400" cy="1881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163892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over page - large frame - white backgro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878-4CC5-2F38-EC5C-CE288DFC692B}"/>
              </a:ext>
            </a:extLst>
          </p:cNvPr>
          <p:cNvSpPr>
            <a:spLocks noGrp="1"/>
          </p:cNvSpPr>
          <p:nvPr>
            <p:ph type="ctrTitle" hasCustomPrompt="1"/>
          </p:nvPr>
        </p:nvSpPr>
        <p:spPr>
          <a:xfrm>
            <a:off x="306000" y="3733801"/>
            <a:ext cx="11581200" cy="360000"/>
          </a:xfrm>
        </p:spPr>
        <p:txBody>
          <a:bodyPr anchor="ctr"/>
          <a:lstStyle>
            <a:lvl1pPr algn="l">
              <a:defRPr sz="1800">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FC404444-F2E0-6C9C-4C6D-05AB61391266}"/>
              </a:ext>
            </a:extLst>
          </p:cNvPr>
          <p:cNvSpPr>
            <a:spLocks noGrp="1"/>
          </p:cNvSpPr>
          <p:nvPr>
            <p:ph type="subTitle" idx="1" hasCustomPrompt="1"/>
          </p:nvPr>
        </p:nvSpPr>
        <p:spPr>
          <a:xfrm>
            <a:off x="306000" y="4218602"/>
            <a:ext cx="11581200" cy="2018686"/>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sp>
        <p:nvSpPr>
          <p:cNvPr id="9" name="Picture Placeholder 8">
            <a:extLst>
              <a:ext uri="{FF2B5EF4-FFF2-40B4-BE49-F238E27FC236}">
                <a16:creationId xmlns:a16="http://schemas.microsoft.com/office/drawing/2014/main" id="{5842C18B-1D7A-8DC7-E58C-751F7B000828}"/>
              </a:ext>
            </a:extLst>
          </p:cNvPr>
          <p:cNvSpPr>
            <a:spLocks noGrp="1"/>
          </p:cNvSpPr>
          <p:nvPr>
            <p:ph type="pic" sz="quarter" idx="10"/>
          </p:nvPr>
        </p:nvSpPr>
        <p:spPr>
          <a:xfrm>
            <a:off x="0" y="0"/>
            <a:ext cx="12192000" cy="3429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3">
            <a:extLst>
              <a:ext uri="{FF2B5EF4-FFF2-40B4-BE49-F238E27FC236}">
                <a16:creationId xmlns:a16="http://schemas.microsoft.com/office/drawing/2014/main" id="{2175B1AD-1E2F-211C-B1E9-70A0D47FC6DD}"/>
              </a:ext>
            </a:extLst>
          </p:cNvPr>
          <p:cNvSpPr>
            <a:spLocks noGrp="1"/>
          </p:cNvSpPr>
          <p:nvPr>
            <p:ph type="body" sz="quarter" idx="26" hasCustomPrompt="1"/>
          </p:nvPr>
        </p:nvSpPr>
        <p:spPr>
          <a:xfrm>
            <a:off x="10186434" y="304801"/>
            <a:ext cx="1700766" cy="860032"/>
          </a:xfrm>
        </p:spPr>
        <p:txBody>
          <a:bodyPr lIns="0" tIns="0" rIns="0" bIns="0" numCol="1" anchor="ctr">
            <a:noAutofit/>
          </a:bodyPr>
          <a:lstStyle>
            <a:lvl1pPr marL="0" indent="0" algn="r">
              <a:spcBef>
                <a:spcPts val="0"/>
              </a:spcBef>
              <a:buNone/>
              <a:defRPr sz="6532" b="1">
                <a:solidFill>
                  <a:schemeClr val="bg1"/>
                </a:solidFill>
              </a:defRPr>
            </a:lvl1pPr>
          </a:lstStyle>
          <a:p>
            <a:pPr lvl="0"/>
            <a:r>
              <a:rPr lang="en-US"/>
              <a:t>XX</a:t>
            </a:r>
          </a:p>
        </p:txBody>
      </p:sp>
    </p:spTree>
    <p:extLst>
      <p:ext uri="{BB962C8B-B14F-4D97-AF65-F5344CB8AC3E}">
        <p14:creationId xmlns:p14="http://schemas.microsoft.com/office/powerpoint/2010/main" val="74268127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columns with banne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a:extLst>
              <a:ext uri="{FF2B5EF4-FFF2-40B4-BE49-F238E27FC236}">
                <a16:creationId xmlns:a16="http://schemas.microsoft.com/office/drawing/2014/main" id="{B4DCCE1F-07CA-AB40-F546-DC01E18A40D4}"/>
              </a:ext>
            </a:extLst>
          </p:cNvPr>
          <p:cNvSpPr>
            <a:spLocks noGrp="1"/>
          </p:cNvSpPr>
          <p:nvPr>
            <p:ph type="pic" sz="quarter" idx="23"/>
          </p:nvPr>
        </p:nvSpPr>
        <p:spPr>
          <a:xfrm>
            <a:off x="305999"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7" name="Picture Placeholder 14">
            <a:extLst>
              <a:ext uri="{FF2B5EF4-FFF2-40B4-BE49-F238E27FC236}">
                <a16:creationId xmlns:a16="http://schemas.microsoft.com/office/drawing/2014/main" id="{12ADB6C8-AFC8-960F-E3B0-DC264E1965A1}"/>
              </a:ext>
            </a:extLst>
          </p:cNvPr>
          <p:cNvSpPr>
            <a:spLocks noGrp="1"/>
          </p:cNvSpPr>
          <p:nvPr>
            <p:ph type="pic" sz="quarter" idx="24"/>
          </p:nvPr>
        </p:nvSpPr>
        <p:spPr>
          <a:xfrm>
            <a:off x="3275187"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8" name="Picture Placeholder 14">
            <a:extLst>
              <a:ext uri="{FF2B5EF4-FFF2-40B4-BE49-F238E27FC236}">
                <a16:creationId xmlns:a16="http://schemas.microsoft.com/office/drawing/2014/main" id="{6C1568C1-CB71-7803-639B-A505F707EFA1}"/>
              </a:ext>
            </a:extLst>
          </p:cNvPr>
          <p:cNvSpPr>
            <a:spLocks noGrp="1"/>
          </p:cNvSpPr>
          <p:nvPr>
            <p:ph type="pic" sz="quarter" idx="25"/>
          </p:nvPr>
        </p:nvSpPr>
        <p:spPr>
          <a:xfrm>
            <a:off x="6244375"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4">
            <a:extLst>
              <a:ext uri="{FF2B5EF4-FFF2-40B4-BE49-F238E27FC236}">
                <a16:creationId xmlns:a16="http://schemas.microsoft.com/office/drawing/2014/main" id="{A4852636-0F70-E002-0651-FFDDB11BF955}"/>
              </a:ext>
            </a:extLst>
          </p:cNvPr>
          <p:cNvSpPr>
            <a:spLocks noGrp="1"/>
          </p:cNvSpPr>
          <p:nvPr>
            <p:ph type="pic" sz="quarter" idx="28"/>
          </p:nvPr>
        </p:nvSpPr>
        <p:spPr>
          <a:xfrm>
            <a:off x="9213562" y="1260000"/>
            <a:ext cx="2678400" cy="72000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32032459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column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21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2592000"/>
            <a:ext cx="26784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5">
            <a:extLst>
              <a:ext uri="{FF2B5EF4-FFF2-40B4-BE49-F238E27FC236}">
                <a16:creationId xmlns:a16="http://schemas.microsoft.com/office/drawing/2014/main" id="{54804556-2CA6-A3C1-67A1-CB3B7D4C84B0}"/>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Tree>
    <p:extLst>
      <p:ext uri="{BB962C8B-B14F-4D97-AF65-F5344CB8AC3E}">
        <p14:creationId xmlns:p14="http://schemas.microsoft.com/office/powerpoint/2010/main" val="223603480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ur column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3275187"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3275188"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6244375"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6244376"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7754957-74D7-D0D5-848B-39C3E526E658}"/>
              </a:ext>
            </a:extLst>
          </p:cNvPr>
          <p:cNvSpPr>
            <a:spLocks noGrp="1"/>
          </p:cNvSpPr>
          <p:nvPr>
            <p:ph type="body" sz="quarter" idx="26" hasCustomPrompt="1"/>
          </p:nvPr>
        </p:nvSpPr>
        <p:spPr>
          <a:xfrm>
            <a:off x="9213562" y="1260000"/>
            <a:ext cx="267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8" name="Content Placeholder 10">
            <a:extLst>
              <a:ext uri="{FF2B5EF4-FFF2-40B4-BE49-F238E27FC236}">
                <a16:creationId xmlns:a16="http://schemas.microsoft.com/office/drawing/2014/main" id="{AE165B66-0E91-F9C6-89CF-10EFF86FB3F5}"/>
              </a:ext>
            </a:extLst>
          </p:cNvPr>
          <p:cNvSpPr>
            <a:spLocks noGrp="1"/>
          </p:cNvSpPr>
          <p:nvPr>
            <p:ph sz="quarter" idx="27"/>
          </p:nvPr>
        </p:nvSpPr>
        <p:spPr>
          <a:xfrm>
            <a:off x="9213563" y="1692000"/>
            <a:ext cx="26784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930087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9" name="Content Placeholder 10">
            <a:extLst>
              <a:ext uri="{FF2B5EF4-FFF2-40B4-BE49-F238E27FC236}">
                <a16:creationId xmlns:a16="http://schemas.microsoft.com/office/drawing/2014/main" id="{635868A0-C8FD-A3D7-C412-F83A19CD08B3}"/>
              </a:ext>
            </a:extLst>
          </p:cNvPr>
          <p:cNvSpPr>
            <a:spLocks noGrp="1"/>
          </p:cNvSpPr>
          <p:nvPr>
            <p:ph sz="quarter" idx="15"/>
          </p:nvPr>
        </p:nvSpPr>
        <p:spPr>
          <a:xfrm>
            <a:off x="305999" y="2592000"/>
            <a:ext cx="5648399"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1260000"/>
            <a:ext cx="5648400" cy="4689950"/>
          </a:xfrm>
          <a:solidFill>
            <a:schemeClr val="bg1">
              <a:lumMod val="95000"/>
            </a:schemeClr>
          </a:solidFill>
        </p:spPr>
        <p:txBody>
          <a:bodyPr anchor="ct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25868580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Picture Placeholder 10">
            <a:extLst>
              <a:ext uri="{FF2B5EF4-FFF2-40B4-BE49-F238E27FC236}">
                <a16:creationId xmlns:a16="http://schemas.microsoft.com/office/drawing/2014/main" id="{AF889219-A9F0-B3B8-3D29-8F315E414812}"/>
              </a:ext>
            </a:extLst>
          </p:cNvPr>
          <p:cNvSpPr>
            <a:spLocks noGrp="1"/>
          </p:cNvSpPr>
          <p:nvPr>
            <p:ph type="pic" sz="quarter" idx="24"/>
          </p:nvPr>
        </p:nvSpPr>
        <p:spPr>
          <a:xfrm>
            <a:off x="6242400" y="304800"/>
            <a:ext cx="5648400" cy="5645150"/>
          </a:xfrm>
          <a:solidFill>
            <a:schemeClr val="bg1">
              <a:lumMod val="95000"/>
            </a:schemeClr>
          </a:solidFill>
        </p:spPr>
        <p:txBody>
          <a:bodyPr anchor="ctr"/>
          <a:lstStyle>
            <a:lvl1pPr marL="0" indent="0" algn="ctr">
              <a:buNone/>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Tree>
    <p:extLst>
      <p:ext uri="{BB962C8B-B14F-4D97-AF65-F5344CB8AC3E}">
        <p14:creationId xmlns:p14="http://schemas.microsoft.com/office/powerpoint/2010/main" val="298293620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Key facts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991F-3718-8448-0675-092878A5CA7A}"/>
              </a:ext>
            </a:extLst>
          </p:cNvPr>
          <p:cNvSpPr>
            <a:spLocks noGrp="1"/>
          </p:cNvSpPr>
          <p:nvPr>
            <p:ph type="title" hasCustomPrompt="1"/>
          </p:nvPr>
        </p:nvSpPr>
        <p:spPr>
          <a:xfrm>
            <a:off x="306000" y="306000"/>
            <a:ext cx="5648397" cy="360000"/>
          </a:xfrm>
        </p:spPr>
        <p:txBody>
          <a:bodyPr anchor="ctr"/>
          <a:lstStyle>
            <a:lvl1pPr>
              <a:defRPr/>
            </a:lvl1pPr>
          </a:lstStyle>
          <a:p>
            <a:r>
              <a:rPr lang="en-US"/>
              <a:t>Title</a:t>
            </a:r>
            <a:endParaRPr lang="en-GB"/>
          </a:p>
        </p:txBody>
      </p:sp>
      <p:sp>
        <p:nvSpPr>
          <p:cNvPr id="3" name="Date Placeholder 2">
            <a:extLst>
              <a:ext uri="{FF2B5EF4-FFF2-40B4-BE49-F238E27FC236}">
                <a16:creationId xmlns:a16="http://schemas.microsoft.com/office/drawing/2014/main" id="{5ADBAFB1-EC08-DFF0-0E3C-E581CEA34D9B}"/>
              </a:ext>
            </a:extLst>
          </p:cNvPr>
          <p:cNvSpPr>
            <a:spLocks noGrp="1"/>
          </p:cNvSpPr>
          <p:nvPr>
            <p:ph type="dt" sz="half" idx="10"/>
          </p:nvPr>
        </p:nvSpPr>
        <p:spPr/>
        <p:txBody>
          <a:bodyPr/>
          <a:lstStyle/>
          <a:p>
            <a:r>
              <a:rPr lang="en-US"/>
              <a:t>October 2024</a:t>
            </a:r>
            <a:endParaRPr lang="en-GB"/>
          </a:p>
        </p:txBody>
      </p:sp>
      <p:sp>
        <p:nvSpPr>
          <p:cNvPr id="4" name="Footer Placeholder 3">
            <a:extLst>
              <a:ext uri="{FF2B5EF4-FFF2-40B4-BE49-F238E27FC236}">
                <a16:creationId xmlns:a16="http://schemas.microsoft.com/office/drawing/2014/main" id="{037809E4-8B49-BFC9-B2E3-764C3CAE9A52}"/>
              </a:ext>
            </a:extLst>
          </p:cNvPr>
          <p:cNvSpPr>
            <a:spLocks noGrp="1"/>
          </p:cNvSpPr>
          <p:nvPr>
            <p:ph type="ftr" sz="quarter" idx="11"/>
          </p:nvPr>
        </p:nvSpPr>
        <p:spPr/>
        <p:txBody>
          <a:bodyPr/>
          <a:lstStyle/>
          <a:p>
            <a:r>
              <a:rPr lang="en-US"/>
              <a:t>Audit of financial statements </a:t>
            </a:r>
            <a:endParaRPr lang="en-GB"/>
          </a:p>
        </p:txBody>
      </p:sp>
      <p:sp>
        <p:nvSpPr>
          <p:cNvPr id="5" name="Slide Number Placeholder 4">
            <a:extLst>
              <a:ext uri="{FF2B5EF4-FFF2-40B4-BE49-F238E27FC236}">
                <a16:creationId xmlns:a16="http://schemas.microsoft.com/office/drawing/2014/main" id="{EA599B82-FC53-E52D-11E6-576CBA459189}"/>
              </a:ext>
            </a:extLst>
          </p:cNvPr>
          <p:cNvSpPr>
            <a:spLocks noGrp="1"/>
          </p:cNvSpPr>
          <p:nvPr>
            <p:ph type="sldNum" sz="quarter" idx="12"/>
          </p:nvPr>
        </p:nvSpPr>
        <p:spPr/>
        <p:txBody>
          <a:bodyPr/>
          <a:lstStyle/>
          <a:p>
            <a:fld id="{721C06D9-4617-44B0-8711-1EF1C439A609}" type="slidenum">
              <a:rPr lang="en-GB" smtClean="0"/>
              <a:pPr/>
              <a:t>‹#›</a:t>
            </a:fld>
            <a:endParaRPr lang="en-GB"/>
          </a:p>
        </p:txBody>
      </p:sp>
      <p:sp>
        <p:nvSpPr>
          <p:cNvPr id="6" name="Text Placeholder 6">
            <a:extLst>
              <a:ext uri="{FF2B5EF4-FFF2-40B4-BE49-F238E27FC236}">
                <a16:creationId xmlns:a16="http://schemas.microsoft.com/office/drawing/2014/main" id="{F62F6C93-9039-61F9-A223-35A55C82FD38}"/>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7" name="Text Placeholder 15">
            <a:extLst>
              <a:ext uri="{FF2B5EF4-FFF2-40B4-BE49-F238E27FC236}">
                <a16:creationId xmlns:a16="http://schemas.microsoft.com/office/drawing/2014/main" id="{E4CF0ECA-EE5C-4248-6024-E2419A195DD1}"/>
              </a:ext>
            </a:extLst>
          </p:cNvPr>
          <p:cNvSpPr>
            <a:spLocks noGrp="1"/>
          </p:cNvSpPr>
          <p:nvPr>
            <p:ph type="body" sz="quarter" idx="23" hasCustomPrompt="1"/>
          </p:nvPr>
        </p:nvSpPr>
        <p:spPr>
          <a:xfrm>
            <a:off x="305999" y="1260000"/>
            <a:ext cx="56484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4EBE3D16-79BC-145D-104A-8871C7542EF4}"/>
              </a:ext>
            </a:extLst>
          </p:cNvPr>
          <p:cNvSpPr>
            <a:spLocks noGrp="1"/>
          </p:cNvSpPr>
          <p:nvPr>
            <p:ph type="body" sz="quarter" idx="14" hasCustomPrompt="1"/>
          </p:nvPr>
        </p:nvSpPr>
        <p:spPr>
          <a:xfrm>
            <a:off x="305998" y="2160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2" name="Text Placeholder 11">
            <a:extLst>
              <a:ext uri="{FF2B5EF4-FFF2-40B4-BE49-F238E27FC236}">
                <a16:creationId xmlns:a16="http://schemas.microsoft.com/office/drawing/2014/main" id="{E2439DE8-BAC6-1132-9C68-89C2D648A13A}"/>
              </a:ext>
            </a:extLst>
          </p:cNvPr>
          <p:cNvSpPr>
            <a:spLocks noGrp="1"/>
          </p:cNvSpPr>
          <p:nvPr>
            <p:ph type="body" sz="quarter" idx="25" hasCustomPrompt="1"/>
          </p:nvPr>
        </p:nvSpPr>
        <p:spPr>
          <a:xfrm>
            <a:off x="306000"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4" name="Text Placeholder 13">
            <a:extLst>
              <a:ext uri="{FF2B5EF4-FFF2-40B4-BE49-F238E27FC236}">
                <a16:creationId xmlns:a16="http://schemas.microsoft.com/office/drawing/2014/main" id="{B883744B-F36D-8700-9654-01B67F49DCB9}"/>
              </a:ext>
            </a:extLst>
          </p:cNvPr>
          <p:cNvSpPr>
            <a:spLocks noGrp="1"/>
          </p:cNvSpPr>
          <p:nvPr>
            <p:ph type="body" sz="quarter" idx="26"/>
          </p:nvPr>
        </p:nvSpPr>
        <p:spPr>
          <a:xfrm>
            <a:off x="306000"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51514F61-BD65-F287-0158-FE1E635CA310}"/>
              </a:ext>
            </a:extLst>
          </p:cNvPr>
          <p:cNvSpPr>
            <a:spLocks noGrp="1"/>
          </p:cNvSpPr>
          <p:nvPr>
            <p:ph type="body" sz="quarter" idx="27" hasCustomPrompt="1"/>
          </p:nvPr>
        </p:nvSpPr>
        <p:spPr>
          <a:xfrm>
            <a:off x="3272397" y="2592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17" name="Text Placeholder 13">
            <a:extLst>
              <a:ext uri="{FF2B5EF4-FFF2-40B4-BE49-F238E27FC236}">
                <a16:creationId xmlns:a16="http://schemas.microsoft.com/office/drawing/2014/main" id="{B9D29752-2CDB-6A63-C2F8-9A45E5BA0A9D}"/>
              </a:ext>
            </a:extLst>
          </p:cNvPr>
          <p:cNvSpPr>
            <a:spLocks noGrp="1"/>
          </p:cNvSpPr>
          <p:nvPr>
            <p:ph type="body" sz="quarter" idx="28"/>
          </p:nvPr>
        </p:nvSpPr>
        <p:spPr>
          <a:xfrm>
            <a:off x="3272397" y="3294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E4A55E5F-94F9-02B6-D5BF-BB64FCC807DB}"/>
              </a:ext>
            </a:extLst>
          </p:cNvPr>
          <p:cNvSpPr>
            <a:spLocks noGrp="1"/>
          </p:cNvSpPr>
          <p:nvPr>
            <p:ph type="body" sz="quarter" idx="29" hasCustomPrompt="1"/>
          </p:nvPr>
        </p:nvSpPr>
        <p:spPr>
          <a:xfrm>
            <a:off x="305998" y="4068000"/>
            <a:ext cx="5648399"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Text Placeholder 11">
            <a:extLst>
              <a:ext uri="{FF2B5EF4-FFF2-40B4-BE49-F238E27FC236}">
                <a16:creationId xmlns:a16="http://schemas.microsoft.com/office/drawing/2014/main" id="{0BE7F8DB-0BE1-7B02-DE2F-3FD6C246656E}"/>
              </a:ext>
            </a:extLst>
          </p:cNvPr>
          <p:cNvSpPr>
            <a:spLocks noGrp="1"/>
          </p:cNvSpPr>
          <p:nvPr>
            <p:ph type="body" sz="quarter" idx="30" hasCustomPrompt="1"/>
          </p:nvPr>
        </p:nvSpPr>
        <p:spPr>
          <a:xfrm>
            <a:off x="306000"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0" name="Text Placeholder 13">
            <a:extLst>
              <a:ext uri="{FF2B5EF4-FFF2-40B4-BE49-F238E27FC236}">
                <a16:creationId xmlns:a16="http://schemas.microsoft.com/office/drawing/2014/main" id="{D19DCBF7-FA68-3F27-5043-B2A09AA01ED5}"/>
              </a:ext>
            </a:extLst>
          </p:cNvPr>
          <p:cNvSpPr>
            <a:spLocks noGrp="1"/>
          </p:cNvSpPr>
          <p:nvPr>
            <p:ph type="body" sz="quarter" idx="31"/>
          </p:nvPr>
        </p:nvSpPr>
        <p:spPr>
          <a:xfrm>
            <a:off x="306000"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21" name="Text Placeholder 11">
            <a:extLst>
              <a:ext uri="{FF2B5EF4-FFF2-40B4-BE49-F238E27FC236}">
                <a16:creationId xmlns:a16="http://schemas.microsoft.com/office/drawing/2014/main" id="{A0F35B88-6ACA-37E3-019C-B70CD5D6FF76}"/>
              </a:ext>
            </a:extLst>
          </p:cNvPr>
          <p:cNvSpPr>
            <a:spLocks noGrp="1"/>
          </p:cNvSpPr>
          <p:nvPr>
            <p:ph type="body" sz="quarter" idx="32" hasCustomPrompt="1"/>
          </p:nvPr>
        </p:nvSpPr>
        <p:spPr>
          <a:xfrm>
            <a:off x="3272397" y="4500000"/>
            <a:ext cx="2682000" cy="702000"/>
          </a:xfrm>
        </p:spPr>
        <p:txBody>
          <a:bodyPr/>
          <a:lstStyle>
            <a:lvl1pPr marL="0" indent="0">
              <a:buNone/>
              <a:defRPr sz="4800" b="1"/>
            </a:lvl1pPr>
            <a:lvl2pPr marL="176213" indent="0">
              <a:buNone/>
              <a:defRPr sz="4800" b="1"/>
            </a:lvl2pPr>
            <a:lvl3pPr marL="357188" indent="0">
              <a:buNone/>
              <a:defRPr sz="4800" b="1"/>
            </a:lvl3pPr>
            <a:lvl4pPr marL="534988" indent="0">
              <a:buNone/>
              <a:defRPr sz="4800" b="1"/>
            </a:lvl4pPr>
            <a:lvl5pPr marL="715963" indent="0">
              <a:buNone/>
              <a:defRPr sz="4800" b="1"/>
            </a:lvl5pPr>
          </a:lstStyle>
          <a:p>
            <a:pPr lvl="0"/>
            <a:r>
              <a:rPr lang="en-US"/>
              <a:t>XX%</a:t>
            </a:r>
            <a:endParaRPr lang="en-GB"/>
          </a:p>
        </p:txBody>
      </p:sp>
      <p:sp>
        <p:nvSpPr>
          <p:cNvPr id="22" name="Text Placeholder 13">
            <a:extLst>
              <a:ext uri="{FF2B5EF4-FFF2-40B4-BE49-F238E27FC236}">
                <a16:creationId xmlns:a16="http://schemas.microsoft.com/office/drawing/2014/main" id="{F1908FB4-6C1F-E2A9-2C17-0800D5C45C5F}"/>
              </a:ext>
            </a:extLst>
          </p:cNvPr>
          <p:cNvSpPr>
            <a:spLocks noGrp="1"/>
          </p:cNvSpPr>
          <p:nvPr>
            <p:ph type="body" sz="quarter" idx="33"/>
          </p:nvPr>
        </p:nvSpPr>
        <p:spPr>
          <a:xfrm>
            <a:off x="3272397" y="5202000"/>
            <a:ext cx="2682000" cy="702000"/>
          </a:xfrm>
        </p:spPr>
        <p:txBody>
          <a:bodyPr/>
          <a:lstStyle>
            <a:lvl1pPr marL="0" indent="0">
              <a:buNone/>
              <a:defRPr/>
            </a:lvl1pPr>
            <a:lvl2pPr marL="176213" indent="0">
              <a:buNone/>
              <a:defRPr/>
            </a:lvl2pPr>
            <a:lvl3pPr marL="357188" indent="0">
              <a:buNone/>
              <a:defRPr/>
            </a:lvl3pPr>
            <a:lvl4pPr marL="534988" indent="0">
              <a:buNone/>
              <a:defRPr/>
            </a:lvl4pPr>
            <a:lvl5pPr marL="715963" indent="0">
              <a:buNone/>
              <a:defRPr/>
            </a:lvl5pPr>
          </a:lstStyle>
          <a:p>
            <a:pPr lvl="0"/>
            <a:r>
              <a:rPr lang="en-US"/>
              <a:t>Click to edit Master text styles</a:t>
            </a:r>
          </a:p>
        </p:txBody>
      </p:sp>
      <p:sp>
        <p:nvSpPr>
          <p:cNvPr id="9" name="Espace réservé pour une image  29">
            <a:extLst>
              <a:ext uri="{FF2B5EF4-FFF2-40B4-BE49-F238E27FC236}">
                <a16:creationId xmlns:a16="http://schemas.microsoft.com/office/drawing/2014/main" id="{ED358CFF-706E-64A6-81F1-82F7B43F79A4}"/>
              </a:ext>
            </a:extLst>
          </p:cNvPr>
          <p:cNvSpPr>
            <a:spLocks noGrp="1" noChangeAspect="1"/>
          </p:cNvSpPr>
          <p:nvPr>
            <p:ph type="pic" sz="quarter" idx="21"/>
          </p:nvPr>
        </p:nvSpPr>
        <p:spPr>
          <a:xfrm>
            <a:off x="6387206" y="304800"/>
            <a:ext cx="5498794" cy="5645150"/>
          </a:xfrm>
          <a:prstGeom prst="parallelogram">
            <a:avLst>
              <a:gd name="adj" fmla="val 34601"/>
            </a:avLst>
          </a:prstGeom>
          <a:solidFill>
            <a:schemeClr val="bg1">
              <a:lumMod val="95000"/>
            </a:schemeClr>
          </a:solidFill>
          <a:ln>
            <a:noFill/>
          </a:ln>
          <a:effectLst/>
        </p:spPr>
        <p:txBody>
          <a:bodyPr anchor="ctr"/>
          <a:lstStyle>
            <a:lvl1pPr marL="0" indent="0" algn="ctr">
              <a:buNone/>
              <a:defRPr/>
            </a:lvl1pPr>
          </a:lstStyle>
          <a:p>
            <a:r>
              <a:rPr lang="en-US"/>
              <a:t>Click icon to add picture</a:t>
            </a:r>
            <a:endParaRPr lang="fr-CA"/>
          </a:p>
        </p:txBody>
      </p:sp>
    </p:spTree>
    <p:extLst>
      <p:ext uri="{BB962C8B-B14F-4D97-AF65-F5344CB8AC3E}">
        <p14:creationId xmlns:p14="http://schemas.microsoft.com/office/powerpoint/2010/main" val="181527826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x blocks with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21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259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414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572000"/>
            <a:ext cx="3668400"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819218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blocks no 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305999"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306000"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264781"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264782"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223563" y="1260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223564" y="1692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a:extLst>
              <a:ext uri="{FF2B5EF4-FFF2-40B4-BE49-F238E27FC236}">
                <a16:creationId xmlns:a16="http://schemas.microsoft.com/office/drawing/2014/main" id="{0F9EC305-D440-2893-E906-ADC1D8E23E03}"/>
              </a:ext>
            </a:extLst>
          </p:cNvPr>
          <p:cNvSpPr>
            <a:spLocks noGrp="1"/>
          </p:cNvSpPr>
          <p:nvPr>
            <p:ph type="body" sz="quarter" idx="24" hasCustomPrompt="1"/>
          </p:nvPr>
        </p:nvSpPr>
        <p:spPr>
          <a:xfrm>
            <a:off x="305999"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5" name="Content Placeholder 10">
            <a:extLst>
              <a:ext uri="{FF2B5EF4-FFF2-40B4-BE49-F238E27FC236}">
                <a16:creationId xmlns:a16="http://schemas.microsoft.com/office/drawing/2014/main" id="{6CD011D2-5F4B-4DEF-F30B-8FC238AC94FA}"/>
              </a:ext>
            </a:extLst>
          </p:cNvPr>
          <p:cNvSpPr>
            <a:spLocks noGrp="1"/>
          </p:cNvSpPr>
          <p:nvPr>
            <p:ph sz="quarter" idx="25"/>
          </p:nvPr>
        </p:nvSpPr>
        <p:spPr>
          <a:xfrm>
            <a:off x="306000"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8">
            <a:extLst>
              <a:ext uri="{FF2B5EF4-FFF2-40B4-BE49-F238E27FC236}">
                <a16:creationId xmlns:a16="http://schemas.microsoft.com/office/drawing/2014/main" id="{981CE925-E43A-C6B5-7D72-760559783A2D}"/>
              </a:ext>
            </a:extLst>
          </p:cNvPr>
          <p:cNvSpPr>
            <a:spLocks noGrp="1"/>
          </p:cNvSpPr>
          <p:nvPr>
            <p:ph type="body" sz="quarter" idx="26" hasCustomPrompt="1"/>
          </p:nvPr>
        </p:nvSpPr>
        <p:spPr>
          <a:xfrm>
            <a:off x="4264781"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7" name="Content Placeholder 10">
            <a:extLst>
              <a:ext uri="{FF2B5EF4-FFF2-40B4-BE49-F238E27FC236}">
                <a16:creationId xmlns:a16="http://schemas.microsoft.com/office/drawing/2014/main" id="{84984A5E-0770-D103-58A3-E1A2F46867D8}"/>
              </a:ext>
            </a:extLst>
          </p:cNvPr>
          <p:cNvSpPr>
            <a:spLocks noGrp="1"/>
          </p:cNvSpPr>
          <p:nvPr>
            <p:ph sz="quarter" idx="27"/>
          </p:nvPr>
        </p:nvSpPr>
        <p:spPr>
          <a:xfrm>
            <a:off x="4264782"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a:extLst>
              <a:ext uri="{FF2B5EF4-FFF2-40B4-BE49-F238E27FC236}">
                <a16:creationId xmlns:a16="http://schemas.microsoft.com/office/drawing/2014/main" id="{E81A2E33-5F45-E755-BFA5-7E84A36AF197}"/>
              </a:ext>
            </a:extLst>
          </p:cNvPr>
          <p:cNvSpPr>
            <a:spLocks noGrp="1"/>
          </p:cNvSpPr>
          <p:nvPr>
            <p:ph type="body" sz="quarter" idx="28" hasCustomPrompt="1"/>
          </p:nvPr>
        </p:nvSpPr>
        <p:spPr>
          <a:xfrm>
            <a:off x="8223563" y="3672000"/>
            <a:ext cx="36684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9" name="Content Placeholder 10">
            <a:extLst>
              <a:ext uri="{FF2B5EF4-FFF2-40B4-BE49-F238E27FC236}">
                <a16:creationId xmlns:a16="http://schemas.microsoft.com/office/drawing/2014/main" id="{33061B88-6B81-FDAF-ED9E-74D088634BC0}"/>
              </a:ext>
            </a:extLst>
          </p:cNvPr>
          <p:cNvSpPr>
            <a:spLocks noGrp="1"/>
          </p:cNvSpPr>
          <p:nvPr>
            <p:ph sz="quarter" idx="29"/>
          </p:nvPr>
        </p:nvSpPr>
        <p:spPr>
          <a:xfrm>
            <a:off x="8223564" y="4104000"/>
            <a:ext cx="3668400" cy="18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074233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columns with introduction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09634"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09635"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68416"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68417"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27198" y="21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27199" y="2592000"/>
            <a:ext cx="3060000" cy="33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5">
            <a:extLst>
              <a:ext uri="{FF2B5EF4-FFF2-40B4-BE49-F238E27FC236}">
                <a16:creationId xmlns:a16="http://schemas.microsoft.com/office/drawing/2014/main" id="{C37BD24B-0050-8906-E9F3-CBBB1D82894E}"/>
              </a:ext>
            </a:extLst>
          </p:cNvPr>
          <p:cNvSpPr>
            <a:spLocks noGrp="1"/>
          </p:cNvSpPr>
          <p:nvPr>
            <p:ph type="body" sz="quarter" idx="23" hasCustomPrompt="1"/>
          </p:nvPr>
        </p:nvSpPr>
        <p:spPr>
          <a:xfrm>
            <a:off x="305999" y="1260000"/>
            <a:ext cx="11581200" cy="720000"/>
          </a:xfrm>
        </p:spPr>
        <p:txBody>
          <a:bodyPr/>
          <a:lstStyle>
            <a:lvl1pPr marL="0" indent="0">
              <a:buNone/>
              <a:defRPr sz="1800"/>
            </a:lvl1pPr>
            <a:lvl2pPr marL="176213" indent="0">
              <a:buNone/>
              <a:defRPr sz="2000"/>
            </a:lvl2pPr>
            <a:lvl3pPr marL="357188" indent="0">
              <a:buNone/>
              <a:defRPr sz="2000"/>
            </a:lvl3pPr>
            <a:lvl4pPr marL="534988" indent="0">
              <a:buNone/>
              <a:defRPr sz="2000"/>
            </a:lvl4pPr>
            <a:lvl5pPr marL="715963" indent="0">
              <a:buNone/>
              <a:defRPr sz="2000"/>
            </a:lvl5pPr>
          </a:lstStyle>
          <a:p>
            <a:pPr lvl="0"/>
            <a:r>
              <a:rPr lang="en-US"/>
              <a:t>Room for introductory text (2 lines maximum)</a:t>
            </a:r>
          </a:p>
        </p:txBody>
      </p:sp>
      <p:sp>
        <p:nvSpPr>
          <p:cNvPr id="15" name="Picture Placeholder 14">
            <a:extLst>
              <a:ext uri="{FF2B5EF4-FFF2-40B4-BE49-F238E27FC236}">
                <a16:creationId xmlns:a16="http://schemas.microsoft.com/office/drawing/2014/main" id="{3D13B656-6467-C073-C26F-9B2F8CE5D052}"/>
              </a:ext>
            </a:extLst>
          </p:cNvPr>
          <p:cNvSpPr>
            <a:spLocks noGrp="1"/>
          </p:cNvSpPr>
          <p:nvPr>
            <p:ph type="pic" sz="quarter" idx="24"/>
          </p:nvPr>
        </p:nvSpPr>
        <p:spPr>
          <a:xfrm>
            <a:off x="304801" y="1990800"/>
            <a:ext cx="502962" cy="504000"/>
          </a:xfrm>
        </p:spPr>
        <p:txBody>
          <a:bodyPr anchor="ctr"/>
          <a:lstStyle>
            <a:lvl1pPr marL="0" indent="0" algn="ctr">
              <a:buNone/>
              <a:defRPr sz="800"/>
            </a:lvl1pPr>
          </a:lstStyle>
          <a:p>
            <a:r>
              <a:rPr lang="en-US"/>
              <a:t>Click icon to add picture</a:t>
            </a:r>
            <a:endParaRPr lang="en-GB"/>
          </a:p>
        </p:txBody>
      </p:sp>
      <p:sp>
        <p:nvSpPr>
          <p:cNvPr id="16" name="Picture Placeholder 14">
            <a:extLst>
              <a:ext uri="{FF2B5EF4-FFF2-40B4-BE49-F238E27FC236}">
                <a16:creationId xmlns:a16="http://schemas.microsoft.com/office/drawing/2014/main" id="{730BD01E-9314-90AA-551D-128BC858C47A}"/>
              </a:ext>
            </a:extLst>
          </p:cNvPr>
          <p:cNvSpPr>
            <a:spLocks noGrp="1"/>
          </p:cNvSpPr>
          <p:nvPr>
            <p:ph type="pic" sz="quarter" idx="25"/>
          </p:nvPr>
        </p:nvSpPr>
        <p:spPr>
          <a:xfrm>
            <a:off x="4263584" y="1990800"/>
            <a:ext cx="502962" cy="504000"/>
          </a:xfrm>
        </p:spPr>
        <p:txBody>
          <a:bodyPr anchor="ctr"/>
          <a:lstStyle>
            <a:lvl1pPr marL="0" indent="0" algn="ctr">
              <a:buNone/>
              <a:defRPr sz="800"/>
            </a:lvl1pPr>
          </a:lstStyle>
          <a:p>
            <a:r>
              <a:rPr lang="en-US"/>
              <a:t>Click icon to add picture</a:t>
            </a:r>
            <a:endParaRPr lang="en-GB"/>
          </a:p>
        </p:txBody>
      </p:sp>
      <p:sp>
        <p:nvSpPr>
          <p:cNvPr id="17" name="Picture Placeholder 14">
            <a:extLst>
              <a:ext uri="{FF2B5EF4-FFF2-40B4-BE49-F238E27FC236}">
                <a16:creationId xmlns:a16="http://schemas.microsoft.com/office/drawing/2014/main" id="{85CF624A-A380-99FE-C23C-D960C6B51AC7}"/>
              </a:ext>
            </a:extLst>
          </p:cNvPr>
          <p:cNvSpPr>
            <a:spLocks noGrp="1"/>
          </p:cNvSpPr>
          <p:nvPr>
            <p:ph type="pic" sz="quarter" idx="26"/>
          </p:nvPr>
        </p:nvSpPr>
        <p:spPr>
          <a:xfrm>
            <a:off x="8222367" y="19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110780450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columns no introducti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6B2A-25FD-97FA-B587-E577F9D470CC}"/>
              </a:ext>
            </a:extLst>
          </p:cNvPr>
          <p:cNvSpPr>
            <a:spLocks noGrp="1"/>
          </p:cNvSpPr>
          <p:nvPr>
            <p:ph type="title" hasCustomPrompt="1"/>
          </p:nvPr>
        </p:nvSpPr>
        <p:spPr>
          <a:xfrm>
            <a:off x="306000" y="306000"/>
            <a:ext cx="5648400" cy="360000"/>
          </a:xfrm>
        </p:spPr>
        <p:txBody>
          <a:bodyPr anchor="ctr"/>
          <a:lstStyle>
            <a:lvl1pPr>
              <a:defRPr/>
            </a:lvl1pPr>
          </a:lstStyle>
          <a:p>
            <a:r>
              <a:rPr lang="en-US"/>
              <a:t>Title</a:t>
            </a:r>
            <a:endParaRPr lang="en-GB"/>
          </a:p>
        </p:txBody>
      </p:sp>
      <p:sp>
        <p:nvSpPr>
          <p:cNvPr id="7" name="Text Placeholder 6">
            <a:extLst>
              <a:ext uri="{FF2B5EF4-FFF2-40B4-BE49-F238E27FC236}">
                <a16:creationId xmlns:a16="http://schemas.microsoft.com/office/drawing/2014/main" id="{33009D2C-48BF-EB93-E681-83623E88F751}"/>
              </a:ext>
            </a:extLst>
          </p:cNvPr>
          <p:cNvSpPr>
            <a:spLocks noGrp="1"/>
          </p:cNvSpPr>
          <p:nvPr>
            <p:ph type="body" sz="quarter" idx="13" hasCustomPrompt="1"/>
          </p:nvPr>
        </p:nvSpPr>
        <p:spPr>
          <a:xfrm>
            <a:off x="306000" y="673200"/>
            <a:ext cx="5648400" cy="360000"/>
          </a:xfrm>
        </p:spPr>
        <p:txBody>
          <a:bodyPr anchor="ctr"/>
          <a:lstStyle>
            <a:lvl1pPr marL="0" indent="0">
              <a:buNone/>
              <a:defRPr sz="2400" b="1"/>
            </a:lvl1pPr>
            <a:lvl2pPr>
              <a:defRPr sz="2400" b="1"/>
            </a:lvl2pPr>
            <a:lvl3pPr>
              <a:defRPr sz="2400" b="1"/>
            </a:lvl3pPr>
            <a:lvl4pPr>
              <a:defRPr sz="2400" b="1"/>
            </a:lvl4pPr>
            <a:lvl5pPr>
              <a:defRPr sz="2400" b="1"/>
            </a:lvl5pPr>
          </a:lstStyle>
          <a:p>
            <a:pPr lvl="0"/>
            <a:r>
              <a:rPr lang="en-US"/>
              <a:t>Subtitle</a:t>
            </a:r>
            <a:endParaRPr lang="en-GB"/>
          </a:p>
        </p:txBody>
      </p:sp>
      <p:sp>
        <p:nvSpPr>
          <p:cNvPr id="9" name="Text Placeholder 8">
            <a:extLst>
              <a:ext uri="{FF2B5EF4-FFF2-40B4-BE49-F238E27FC236}">
                <a16:creationId xmlns:a16="http://schemas.microsoft.com/office/drawing/2014/main" id="{DABBC92C-2804-6021-2D01-52726E0959A3}"/>
              </a:ext>
            </a:extLst>
          </p:cNvPr>
          <p:cNvSpPr>
            <a:spLocks noGrp="1"/>
          </p:cNvSpPr>
          <p:nvPr>
            <p:ph type="body" sz="quarter" idx="14" hasCustomPrompt="1"/>
          </p:nvPr>
        </p:nvSpPr>
        <p:spPr>
          <a:xfrm>
            <a:off x="914398"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1" name="Content Placeholder 10">
            <a:extLst>
              <a:ext uri="{FF2B5EF4-FFF2-40B4-BE49-F238E27FC236}">
                <a16:creationId xmlns:a16="http://schemas.microsoft.com/office/drawing/2014/main" id="{58FF356F-9046-C28C-B595-84F1BF6B7746}"/>
              </a:ext>
            </a:extLst>
          </p:cNvPr>
          <p:cNvSpPr>
            <a:spLocks noGrp="1"/>
          </p:cNvSpPr>
          <p:nvPr>
            <p:ph sz="quarter" idx="15"/>
          </p:nvPr>
        </p:nvSpPr>
        <p:spPr>
          <a:xfrm>
            <a:off x="914399"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F7A2340-BCCE-BAE4-1543-D93A1CF20ABA}"/>
              </a:ext>
            </a:extLst>
          </p:cNvPr>
          <p:cNvSpPr>
            <a:spLocks noGrp="1"/>
          </p:cNvSpPr>
          <p:nvPr>
            <p:ph type="body" sz="quarter" idx="16" hasCustomPrompt="1"/>
          </p:nvPr>
        </p:nvSpPr>
        <p:spPr>
          <a:xfrm>
            <a:off x="4873180"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10" name="Content Placeholder 10">
            <a:extLst>
              <a:ext uri="{FF2B5EF4-FFF2-40B4-BE49-F238E27FC236}">
                <a16:creationId xmlns:a16="http://schemas.microsoft.com/office/drawing/2014/main" id="{3104CEC1-3049-629D-2BFB-508568609B5F}"/>
              </a:ext>
            </a:extLst>
          </p:cNvPr>
          <p:cNvSpPr>
            <a:spLocks noGrp="1"/>
          </p:cNvSpPr>
          <p:nvPr>
            <p:ph sz="quarter" idx="17"/>
          </p:nvPr>
        </p:nvSpPr>
        <p:spPr>
          <a:xfrm>
            <a:off x="4873181"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11">
            <a:extLst>
              <a:ext uri="{FF2B5EF4-FFF2-40B4-BE49-F238E27FC236}">
                <a16:creationId xmlns:a16="http://schemas.microsoft.com/office/drawing/2014/main" id="{B443A3FF-0F18-EB95-B1F7-C0D79AC924F3}"/>
              </a:ext>
            </a:extLst>
          </p:cNvPr>
          <p:cNvSpPr>
            <a:spLocks noGrp="1"/>
          </p:cNvSpPr>
          <p:nvPr>
            <p:ph type="dt" sz="half" idx="18"/>
          </p:nvPr>
        </p:nvSpPr>
        <p:spPr/>
        <p:txBody>
          <a:bodyPr/>
          <a:lstStyle/>
          <a:p>
            <a:r>
              <a:rPr lang="en-US"/>
              <a:t>October 2024</a:t>
            </a:r>
            <a:endParaRPr lang="en-GB"/>
          </a:p>
        </p:txBody>
      </p:sp>
      <p:sp>
        <p:nvSpPr>
          <p:cNvPr id="13" name="Footer Placeholder 12">
            <a:extLst>
              <a:ext uri="{FF2B5EF4-FFF2-40B4-BE49-F238E27FC236}">
                <a16:creationId xmlns:a16="http://schemas.microsoft.com/office/drawing/2014/main" id="{C9DCABAC-5282-175F-09B8-FD8020331035}"/>
              </a:ext>
            </a:extLst>
          </p:cNvPr>
          <p:cNvSpPr>
            <a:spLocks noGrp="1"/>
          </p:cNvSpPr>
          <p:nvPr>
            <p:ph type="ftr" sz="quarter" idx="19"/>
          </p:nvPr>
        </p:nvSpPr>
        <p:spPr/>
        <p:txBody>
          <a:bodyPr/>
          <a:lstStyle/>
          <a:p>
            <a:r>
              <a:rPr lang="en-US"/>
              <a:t>Audit of financial statements </a:t>
            </a:r>
            <a:endParaRPr lang="en-GB"/>
          </a:p>
        </p:txBody>
      </p:sp>
      <p:sp>
        <p:nvSpPr>
          <p:cNvPr id="14" name="Slide Number Placeholder 13">
            <a:extLst>
              <a:ext uri="{FF2B5EF4-FFF2-40B4-BE49-F238E27FC236}">
                <a16:creationId xmlns:a16="http://schemas.microsoft.com/office/drawing/2014/main" id="{12BB74EE-C12E-99A7-A96E-0DC8CC0DBDFD}"/>
              </a:ext>
            </a:extLst>
          </p:cNvPr>
          <p:cNvSpPr>
            <a:spLocks noGrp="1"/>
          </p:cNvSpPr>
          <p:nvPr>
            <p:ph type="sldNum" sz="quarter" idx="20"/>
          </p:nvPr>
        </p:nvSpPr>
        <p:spPr/>
        <p:txBody>
          <a:bodyPr/>
          <a:lstStyle/>
          <a:p>
            <a:fld id="{721C06D9-4617-44B0-8711-1EF1C439A609}" type="slidenum">
              <a:rPr lang="en-GB" smtClean="0"/>
              <a:pPr/>
              <a:t>‹#›</a:t>
            </a:fld>
            <a:endParaRPr lang="en-GB"/>
          </a:p>
        </p:txBody>
      </p:sp>
      <p:sp>
        <p:nvSpPr>
          <p:cNvPr id="3" name="Text Placeholder 8">
            <a:extLst>
              <a:ext uri="{FF2B5EF4-FFF2-40B4-BE49-F238E27FC236}">
                <a16:creationId xmlns:a16="http://schemas.microsoft.com/office/drawing/2014/main" id="{6EDC2CE6-943D-F3EA-85E0-34B37E4168FE}"/>
              </a:ext>
            </a:extLst>
          </p:cNvPr>
          <p:cNvSpPr>
            <a:spLocks noGrp="1"/>
          </p:cNvSpPr>
          <p:nvPr>
            <p:ph type="body" sz="quarter" idx="21" hasCustomPrompt="1"/>
          </p:nvPr>
        </p:nvSpPr>
        <p:spPr>
          <a:xfrm>
            <a:off x="8831962" y="1260000"/>
            <a:ext cx="3060000" cy="334800"/>
          </a:xfrm>
        </p:spPr>
        <p:txBody>
          <a:bodyPr/>
          <a:lstStyle>
            <a:lvl1pPr marL="0" indent="0">
              <a:buNone/>
              <a:defRPr sz="1800">
                <a:solidFill>
                  <a:schemeClr val="tx2"/>
                </a:solidFill>
              </a:defRPr>
            </a:lvl1pPr>
            <a:lvl2pPr marL="176213" indent="0">
              <a:buNone/>
              <a:defRPr sz="2000">
                <a:solidFill>
                  <a:schemeClr val="tx2"/>
                </a:solidFill>
              </a:defRPr>
            </a:lvl2pPr>
            <a:lvl3pPr marL="357188" indent="0">
              <a:buNone/>
              <a:defRPr sz="2000">
                <a:solidFill>
                  <a:schemeClr val="tx2"/>
                </a:solidFill>
              </a:defRPr>
            </a:lvl3pPr>
            <a:lvl4pPr marL="534988" indent="0">
              <a:buNone/>
              <a:defRPr sz="2000">
                <a:solidFill>
                  <a:schemeClr val="tx2"/>
                </a:solidFill>
              </a:defRPr>
            </a:lvl4pPr>
            <a:lvl5pPr marL="715963" indent="0">
              <a:buNone/>
              <a:defRPr sz="2000">
                <a:solidFill>
                  <a:schemeClr val="tx2"/>
                </a:solidFill>
              </a:defRPr>
            </a:lvl5pPr>
          </a:lstStyle>
          <a:p>
            <a:pPr lvl="0"/>
            <a:r>
              <a:rPr lang="en-US"/>
              <a:t>Heading</a:t>
            </a:r>
          </a:p>
        </p:txBody>
      </p:sp>
      <p:sp>
        <p:nvSpPr>
          <p:cNvPr id="4" name="Content Placeholder 10">
            <a:extLst>
              <a:ext uri="{FF2B5EF4-FFF2-40B4-BE49-F238E27FC236}">
                <a16:creationId xmlns:a16="http://schemas.microsoft.com/office/drawing/2014/main" id="{25DA77E7-7077-8025-921A-3EF4A5F2BCD1}"/>
              </a:ext>
            </a:extLst>
          </p:cNvPr>
          <p:cNvSpPr>
            <a:spLocks noGrp="1"/>
          </p:cNvSpPr>
          <p:nvPr>
            <p:ph sz="quarter" idx="22"/>
          </p:nvPr>
        </p:nvSpPr>
        <p:spPr>
          <a:xfrm>
            <a:off x="8831963" y="1692000"/>
            <a:ext cx="3060000" cy="425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14">
            <a:extLst>
              <a:ext uri="{FF2B5EF4-FFF2-40B4-BE49-F238E27FC236}">
                <a16:creationId xmlns:a16="http://schemas.microsoft.com/office/drawing/2014/main" id="{F0581416-50E1-E82F-8528-2CE457CD0CB0}"/>
              </a:ext>
            </a:extLst>
          </p:cNvPr>
          <p:cNvSpPr>
            <a:spLocks noGrp="1"/>
          </p:cNvSpPr>
          <p:nvPr>
            <p:ph type="pic" sz="quarter" idx="24"/>
          </p:nvPr>
        </p:nvSpPr>
        <p:spPr>
          <a:xfrm>
            <a:off x="304801" y="1090800"/>
            <a:ext cx="502962" cy="504000"/>
          </a:xfrm>
        </p:spPr>
        <p:txBody>
          <a:bodyPr anchor="ctr"/>
          <a:lstStyle>
            <a:lvl1pPr marL="0" indent="0" algn="ctr">
              <a:buNone/>
              <a:defRPr sz="800"/>
            </a:lvl1pPr>
          </a:lstStyle>
          <a:p>
            <a:r>
              <a:rPr lang="en-US"/>
              <a:t>Click icon to add picture</a:t>
            </a:r>
            <a:endParaRPr lang="en-GB"/>
          </a:p>
        </p:txBody>
      </p:sp>
      <p:sp>
        <p:nvSpPr>
          <p:cNvPr id="8" name="Picture Placeholder 14">
            <a:extLst>
              <a:ext uri="{FF2B5EF4-FFF2-40B4-BE49-F238E27FC236}">
                <a16:creationId xmlns:a16="http://schemas.microsoft.com/office/drawing/2014/main" id="{5E2DCBAF-B731-246B-C848-100C8423D66B}"/>
              </a:ext>
            </a:extLst>
          </p:cNvPr>
          <p:cNvSpPr>
            <a:spLocks noGrp="1"/>
          </p:cNvSpPr>
          <p:nvPr>
            <p:ph type="pic" sz="quarter" idx="25"/>
          </p:nvPr>
        </p:nvSpPr>
        <p:spPr>
          <a:xfrm>
            <a:off x="4263584" y="1090800"/>
            <a:ext cx="502962" cy="504000"/>
          </a:xfrm>
        </p:spPr>
        <p:txBody>
          <a:bodyPr anchor="ctr"/>
          <a:lstStyle>
            <a:lvl1pPr marL="0" indent="0" algn="ctr">
              <a:buNone/>
              <a:defRPr sz="800"/>
            </a:lvl1pPr>
          </a:lstStyle>
          <a:p>
            <a:r>
              <a:rPr lang="en-US"/>
              <a:t>Click icon to add picture</a:t>
            </a:r>
            <a:endParaRPr lang="en-GB"/>
          </a:p>
        </p:txBody>
      </p:sp>
      <p:sp>
        <p:nvSpPr>
          <p:cNvPr id="15" name="Picture Placeholder 14">
            <a:extLst>
              <a:ext uri="{FF2B5EF4-FFF2-40B4-BE49-F238E27FC236}">
                <a16:creationId xmlns:a16="http://schemas.microsoft.com/office/drawing/2014/main" id="{DA4814D1-B27E-08F8-FDF9-168771E12799}"/>
              </a:ext>
            </a:extLst>
          </p:cNvPr>
          <p:cNvSpPr>
            <a:spLocks noGrp="1"/>
          </p:cNvSpPr>
          <p:nvPr>
            <p:ph type="pic" sz="quarter" idx="26"/>
          </p:nvPr>
        </p:nvSpPr>
        <p:spPr>
          <a:xfrm>
            <a:off x="8222367" y="1090800"/>
            <a:ext cx="502962" cy="504000"/>
          </a:xfrm>
        </p:spPr>
        <p:txBody>
          <a:bodyPr anchor="ctr"/>
          <a:lstStyle>
            <a:lvl1pPr marL="0" indent="0" algn="ctr">
              <a:buNone/>
              <a:defRPr sz="800"/>
            </a:lvl1pPr>
          </a:lstStyle>
          <a:p>
            <a:r>
              <a:rPr lang="en-US"/>
              <a:t>Click icon to add picture</a:t>
            </a:r>
            <a:endParaRPr lang="en-GB"/>
          </a:p>
        </p:txBody>
      </p:sp>
    </p:spTree>
    <p:extLst>
      <p:ext uri="{BB962C8B-B14F-4D97-AF65-F5344CB8AC3E}">
        <p14:creationId xmlns:p14="http://schemas.microsoft.com/office/powerpoint/2010/main" val="14359903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2.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82.xml"/><Relationship Id="rId21" Type="http://schemas.openxmlformats.org/officeDocument/2006/relationships/slideLayout" Target="../slideLayouts/slideLayout77.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63" Type="http://schemas.openxmlformats.org/officeDocument/2006/relationships/slideLayout" Target="../slideLayouts/slideLayout119.xml"/><Relationship Id="rId68" Type="http://schemas.openxmlformats.org/officeDocument/2006/relationships/slideLayout" Target="../slideLayouts/slideLayout124.xml"/><Relationship Id="rId16" Type="http://schemas.openxmlformats.org/officeDocument/2006/relationships/slideLayout" Target="../slideLayouts/slideLayout7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66" Type="http://schemas.openxmlformats.org/officeDocument/2006/relationships/slideLayout" Target="../slideLayouts/slideLayout122.xml"/><Relationship Id="rId74" Type="http://schemas.openxmlformats.org/officeDocument/2006/relationships/slideLayout" Target="../slideLayouts/slideLayout130.xml"/><Relationship Id="rId79" Type="http://schemas.openxmlformats.org/officeDocument/2006/relationships/image" Target="../media/image8.wmf"/><Relationship Id="rId5" Type="http://schemas.openxmlformats.org/officeDocument/2006/relationships/slideLayout" Target="../slideLayouts/slideLayout61.xml"/><Relationship Id="rId61" Type="http://schemas.openxmlformats.org/officeDocument/2006/relationships/slideLayout" Target="../slideLayouts/slideLayout117.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64" Type="http://schemas.openxmlformats.org/officeDocument/2006/relationships/slideLayout" Target="../slideLayouts/slideLayout120.xml"/><Relationship Id="rId69" Type="http://schemas.openxmlformats.org/officeDocument/2006/relationships/slideLayout" Target="../slideLayouts/slideLayout125.xml"/><Relationship Id="rId77" Type="http://schemas.openxmlformats.org/officeDocument/2006/relationships/slideLayout" Target="../slideLayouts/slideLayout133.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72" Type="http://schemas.openxmlformats.org/officeDocument/2006/relationships/slideLayout" Target="../slideLayouts/slideLayout128.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67" Type="http://schemas.openxmlformats.org/officeDocument/2006/relationships/slideLayout" Target="../slideLayouts/slideLayout123.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62" Type="http://schemas.openxmlformats.org/officeDocument/2006/relationships/slideLayout" Target="../slideLayouts/slideLayout118.xml"/><Relationship Id="rId70" Type="http://schemas.openxmlformats.org/officeDocument/2006/relationships/slideLayout" Target="../slideLayouts/slideLayout126.xml"/><Relationship Id="rId75" Type="http://schemas.openxmlformats.org/officeDocument/2006/relationships/slideLayout" Target="../slideLayouts/slideLayout131.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65" Type="http://schemas.openxmlformats.org/officeDocument/2006/relationships/slideLayout" Target="../slideLayouts/slideLayout121.xml"/><Relationship Id="rId73" Type="http://schemas.openxmlformats.org/officeDocument/2006/relationships/slideLayout" Target="../slideLayouts/slideLayout129.xml"/><Relationship Id="rId78" Type="http://schemas.openxmlformats.org/officeDocument/2006/relationships/theme" Target="../theme/theme3.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9" Type="http://schemas.openxmlformats.org/officeDocument/2006/relationships/slideLayout" Target="../slideLayouts/slideLayout95.xml"/><Relationship Id="rId34" Type="http://schemas.openxmlformats.org/officeDocument/2006/relationships/slideLayout" Target="../slideLayouts/slideLayout90.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6" Type="http://schemas.openxmlformats.org/officeDocument/2006/relationships/slideLayout" Target="../slideLayouts/slideLayout132.xml"/><Relationship Id="rId7" Type="http://schemas.openxmlformats.org/officeDocument/2006/relationships/slideLayout" Target="../slideLayouts/slideLayout63.xml"/><Relationship Id="rId71" Type="http://schemas.openxmlformats.org/officeDocument/2006/relationships/slideLayout" Target="../slideLayouts/slideLayout127.xml"/><Relationship Id="rId2" Type="http://schemas.openxmlformats.org/officeDocument/2006/relationships/slideLayout" Target="../slideLayouts/slideLayout58.xml"/><Relationship Id="rId29"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theme" Target="../theme/theme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6172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22941-1361-6E63-B12A-06C77F5C0FBB}"/>
              </a:ext>
            </a:extLst>
          </p:cNvPr>
          <p:cNvSpPr>
            <a:spLocks noGrp="1"/>
          </p:cNvSpPr>
          <p:nvPr>
            <p:ph type="dt" sz="half" idx="2"/>
          </p:nvPr>
        </p:nvSpPr>
        <p:spPr>
          <a:xfrm>
            <a:off x="5466000" y="6417000"/>
            <a:ext cx="1260000" cy="270000"/>
          </a:xfrm>
          <a:prstGeom prst="rect">
            <a:avLst/>
          </a:prstGeom>
        </p:spPr>
        <p:txBody>
          <a:bodyPr vert="horz" lIns="0" tIns="45720" rIns="0" bIns="45720" rtlCol="0" anchor="ctr"/>
          <a:lstStyle>
            <a:lvl1pPr algn="ctr">
              <a:defRPr sz="600">
                <a:solidFill>
                  <a:schemeClr val="tx1"/>
                </a:solidFill>
              </a:defRPr>
            </a:lvl1pPr>
          </a:lstStyle>
          <a:p>
            <a:r>
              <a:rPr lang="en-US"/>
              <a:t>Date</a:t>
            </a:r>
            <a:endParaRPr lang="en-GB"/>
          </a:p>
        </p:txBody>
      </p:sp>
      <p:sp>
        <p:nvSpPr>
          <p:cNvPr id="5" name="Footer Placeholder 4">
            <a:extLst>
              <a:ext uri="{FF2B5EF4-FFF2-40B4-BE49-F238E27FC236}">
                <a16:creationId xmlns:a16="http://schemas.microsoft.com/office/drawing/2014/main" id="{D5C9E4D8-93A5-6C78-B5B9-150B83256C33}"/>
              </a:ext>
            </a:extLst>
          </p:cNvPr>
          <p:cNvSpPr>
            <a:spLocks noGrp="1"/>
          </p:cNvSpPr>
          <p:nvPr>
            <p:ph type="ftr" sz="quarter" idx="3"/>
          </p:nvPr>
        </p:nvSpPr>
        <p:spPr>
          <a:xfrm>
            <a:off x="304801" y="6417000"/>
            <a:ext cx="3743960" cy="270000"/>
          </a:xfrm>
          <a:prstGeom prst="rect">
            <a:avLst/>
          </a:prstGeom>
        </p:spPr>
        <p:txBody>
          <a:bodyPr vert="horz" lIns="0" tIns="45720" rIns="0" bIns="45720" rtlCol="0" anchor="ctr"/>
          <a:lstStyle>
            <a:lvl1pPr algn="l">
              <a:defRPr sz="600">
                <a:solidFill>
                  <a:schemeClr val="tx1"/>
                </a:solidFill>
              </a:defRPr>
            </a:lvl1pPr>
          </a:lstStyle>
          <a:p>
            <a:r>
              <a:rPr lang="en-GB"/>
              <a:t>Title</a:t>
            </a:r>
          </a:p>
        </p:txBody>
      </p:sp>
      <p:sp>
        <p:nvSpPr>
          <p:cNvPr id="6" name="Slide Number Placeholder 5">
            <a:extLst>
              <a:ext uri="{FF2B5EF4-FFF2-40B4-BE49-F238E27FC236}">
                <a16:creationId xmlns:a16="http://schemas.microsoft.com/office/drawing/2014/main" id="{15B14A89-CC20-0ECB-B7C5-296A21ECF522}"/>
              </a:ext>
            </a:extLst>
          </p:cNvPr>
          <p:cNvSpPr>
            <a:spLocks noGrp="1"/>
          </p:cNvSpPr>
          <p:nvPr>
            <p:ph type="sldNum" sz="quarter" idx="4"/>
          </p:nvPr>
        </p:nvSpPr>
        <p:spPr>
          <a:xfrm>
            <a:off x="10987200" y="6417000"/>
            <a:ext cx="900000" cy="270000"/>
          </a:xfrm>
          <a:prstGeom prst="rect">
            <a:avLst/>
          </a:prstGeom>
        </p:spPr>
        <p:txBody>
          <a:bodyPr vert="horz" lIns="0" tIns="45720" rIns="0" bIns="45720" rtlCol="0" anchor="ctr"/>
          <a:lstStyle>
            <a:lvl1pPr algn="r">
              <a:defRPr sz="600">
                <a:solidFill>
                  <a:schemeClr val="tx1"/>
                </a:solidFill>
              </a:defRPr>
            </a:lvl1pPr>
          </a:lstStyle>
          <a:p>
            <a:fld id="{721C06D9-4617-44B0-8711-1EF1C439A609}" type="slidenum">
              <a:rPr lang="en-GB" smtClean="0"/>
              <a:pPr/>
              <a:t>‹#›</a:t>
            </a:fld>
            <a:endParaRPr lang="en-GB"/>
          </a:p>
        </p:txBody>
      </p:sp>
      <p:sp>
        <p:nvSpPr>
          <p:cNvPr id="9" name="TextBox 8">
            <a:extLst>
              <a:ext uri="{FF2B5EF4-FFF2-40B4-BE49-F238E27FC236}">
                <a16:creationId xmlns:a16="http://schemas.microsoft.com/office/drawing/2014/main" id="{CE590955-4EF9-42DC-2545-2A78687F80FE}"/>
              </a:ext>
            </a:extLst>
          </p:cNvPr>
          <p:cNvSpPr txBox="1"/>
          <p:nvPr userDrawn="1"/>
        </p:nvSpPr>
        <p:spPr>
          <a:xfrm>
            <a:off x="-763351" y="378278"/>
            <a:ext cx="763351" cy="215444"/>
          </a:xfrm>
          <a:prstGeom prst="rect">
            <a:avLst/>
          </a:prstGeom>
          <a:noFill/>
        </p:spPr>
        <p:txBody>
          <a:bodyPr wrap="none" rtlCol="0">
            <a:spAutoFit/>
          </a:bodyPr>
          <a:lstStyle/>
          <a:p>
            <a:pPr algn="r"/>
            <a:r>
              <a:rPr lang="en-GB" sz="800">
                <a:solidFill>
                  <a:schemeClr val="tx1"/>
                </a:solidFill>
              </a:rPr>
              <a:t>Title position</a:t>
            </a:r>
          </a:p>
        </p:txBody>
      </p:sp>
      <p:sp>
        <p:nvSpPr>
          <p:cNvPr id="10" name="TextBox 9">
            <a:extLst>
              <a:ext uri="{FF2B5EF4-FFF2-40B4-BE49-F238E27FC236}">
                <a16:creationId xmlns:a16="http://schemas.microsoft.com/office/drawing/2014/main" id="{3ECA7508-55FC-E080-04D3-FAB46B4F6DCE}"/>
              </a:ext>
            </a:extLst>
          </p:cNvPr>
          <p:cNvSpPr txBox="1"/>
          <p:nvPr userDrawn="1"/>
        </p:nvSpPr>
        <p:spPr>
          <a:xfrm>
            <a:off x="-1885453" y="1041381"/>
            <a:ext cx="1885453" cy="215444"/>
          </a:xfrm>
          <a:prstGeom prst="rect">
            <a:avLst/>
          </a:prstGeom>
          <a:noFill/>
        </p:spPr>
        <p:txBody>
          <a:bodyPr wrap="none" rtlCol="0">
            <a:spAutoFit/>
          </a:bodyPr>
          <a:lstStyle/>
          <a:p>
            <a:pPr algn="r"/>
            <a:r>
              <a:rPr lang="en-GB" sz="800">
                <a:solidFill>
                  <a:schemeClr val="tx1"/>
                </a:solidFill>
              </a:rPr>
              <a:t>Maximum vertical position for content</a:t>
            </a:r>
          </a:p>
        </p:txBody>
      </p:sp>
      <p:sp>
        <p:nvSpPr>
          <p:cNvPr id="11" name="TextBox 10">
            <a:extLst>
              <a:ext uri="{FF2B5EF4-FFF2-40B4-BE49-F238E27FC236}">
                <a16:creationId xmlns:a16="http://schemas.microsoft.com/office/drawing/2014/main" id="{504E1C66-75FC-0179-2386-75B484CB4966}"/>
              </a:ext>
            </a:extLst>
          </p:cNvPr>
          <p:cNvSpPr txBox="1"/>
          <p:nvPr userDrawn="1"/>
        </p:nvSpPr>
        <p:spPr>
          <a:xfrm>
            <a:off x="-1856598" y="6021844"/>
            <a:ext cx="1856598" cy="215444"/>
          </a:xfrm>
          <a:prstGeom prst="rect">
            <a:avLst/>
          </a:prstGeom>
          <a:noFill/>
        </p:spPr>
        <p:txBody>
          <a:bodyPr wrap="none" rtlCol="0">
            <a:spAutoFit/>
          </a:bodyPr>
          <a:lstStyle/>
          <a:p>
            <a:pPr algn="r"/>
            <a:r>
              <a:rPr lang="en-GB" sz="800">
                <a:solidFill>
                  <a:schemeClr val="tx1"/>
                </a:solidFill>
              </a:rPr>
              <a:t>Minimum vertical position for content</a:t>
            </a:r>
          </a:p>
        </p:txBody>
      </p:sp>
      <p:sp>
        <p:nvSpPr>
          <p:cNvPr id="13" name="TextBox 12">
            <a:extLst>
              <a:ext uri="{FF2B5EF4-FFF2-40B4-BE49-F238E27FC236}">
                <a16:creationId xmlns:a16="http://schemas.microsoft.com/office/drawing/2014/main" id="{6F4C75A6-3E07-FB50-DCC7-0EA23683196A}"/>
              </a:ext>
            </a:extLst>
          </p:cNvPr>
          <p:cNvSpPr txBox="1"/>
          <p:nvPr userDrawn="1"/>
        </p:nvSpPr>
        <p:spPr>
          <a:xfrm>
            <a:off x="-914033" y="727528"/>
            <a:ext cx="914033" cy="215444"/>
          </a:xfrm>
          <a:prstGeom prst="rect">
            <a:avLst/>
          </a:prstGeom>
          <a:noFill/>
        </p:spPr>
        <p:txBody>
          <a:bodyPr wrap="none" rtlCol="0">
            <a:spAutoFit/>
          </a:bodyPr>
          <a:lstStyle/>
          <a:p>
            <a:pPr algn="r"/>
            <a:r>
              <a:rPr lang="en-GB" sz="800">
                <a:solidFill>
                  <a:schemeClr val="tx1"/>
                </a:solidFill>
              </a:rPr>
              <a:t>Subtitle position</a:t>
            </a:r>
          </a:p>
        </p:txBody>
      </p:sp>
    </p:spTree>
    <p:extLst>
      <p:ext uri="{BB962C8B-B14F-4D97-AF65-F5344CB8AC3E}">
        <p14:creationId xmlns:p14="http://schemas.microsoft.com/office/powerpoint/2010/main" val="243993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2" r:id="rId3"/>
    <p:sldLayoutId id="2147483733" r:id="rId4"/>
    <p:sldLayoutId id="2147483651" r:id="rId5"/>
    <p:sldLayoutId id="2147483734" r:id="rId6"/>
    <p:sldLayoutId id="2147483735" r:id="rId7"/>
    <p:sldLayoutId id="2147483737" r:id="rId8"/>
    <p:sldLayoutId id="2147483740" r:id="rId9"/>
    <p:sldLayoutId id="2147483736" r:id="rId10"/>
    <p:sldLayoutId id="2147483738" r:id="rId11"/>
    <p:sldLayoutId id="2147483739" r:id="rId12"/>
    <p:sldLayoutId id="2147483663" r:id="rId13"/>
    <p:sldLayoutId id="2147483667" r:id="rId14"/>
    <p:sldLayoutId id="2147483669" r:id="rId15"/>
    <p:sldLayoutId id="2147483668" r:id="rId16"/>
    <p:sldLayoutId id="2147483670" r:id="rId17"/>
    <p:sldLayoutId id="2147483672" r:id="rId18"/>
    <p:sldLayoutId id="2147483673" r:id="rId19"/>
    <p:sldLayoutId id="2147483674" r:id="rId20"/>
    <p:sldLayoutId id="2147483676" r:id="rId21"/>
    <p:sldLayoutId id="2147483677" r:id="rId22"/>
    <p:sldLayoutId id="2147483678" r:id="rId23"/>
    <p:sldLayoutId id="2147483688" r:id="rId24"/>
    <p:sldLayoutId id="2147483712" r:id="rId25"/>
    <p:sldLayoutId id="2147483741" r:id="rId26"/>
    <p:sldLayoutId id="2147483714" r:id="rId27"/>
    <p:sldLayoutId id="2147483742" r:id="rId28"/>
    <p:sldLayoutId id="2147483743" r:id="rId29"/>
    <p:sldLayoutId id="2147483692" r:id="rId30"/>
    <p:sldLayoutId id="2147483716" r:id="rId31"/>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88900" indent="-889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mn-lt"/>
          <a:ea typeface="+mn-ea"/>
          <a:cs typeface="+mn-cs"/>
        </a:defRPr>
      </a:lvl1pPr>
      <a:lvl2pPr marL="269875" indent="-93663" algn="l" defTabSz="914400" rtl="0" eaLnBrk="1" latinLnBrk="0" hangingPunct="1">
        <a:lnSpc>
          <a:spcPct val="100000"/>
        </a:lnSpc>
        <a:spcBef>
          <a:spcPts val="0"/>
        </a:spcBef>
        <a:spcAft>
          <a:spcPts val="300"/>
        </a:spcAft>
        <a:buSzPct val="85000"/>
        <a:buFont typeface="Arial" panose="020B0604020202020204" pitchFamily="34" charset="0"/>
        <a:buChar char="•"/>
        <a:defRPr sz="1000" kern="1200">
          <a:solidFill>
            <a:schemeClr val="tx1"/>
          </a:solidFill>
          <a:latin typeface="+mn-lt"/>
          <a:ea typeface="+mn-ea"/>
          <a:cs typeface="+mn-cs"/>
        </a:defRPr>
      </a:lvl2pPr>
      <a:lvl3pPr marL="446088" indent="-88900" algn="l" defTabSz="914400" rtl="0" eaLnBrk="1" latinLnBrk="0" hangingPunct="1">
        <a:lnSpc>
          <a:spcPct val="100000"/>
        </a:lnSpc>
        <a:spcBef>
          <a:spcPts val="0"/>
        </a:spcBef>
        <a:spcAft>
          <a:spcPts val="300"/>
        </a:spcAft>
        <a:buSzPct val="70000"/>
        <a:buFont typeface="Arial" panose="020B0604020202020204" pitchFamily="34" charset="0"/>
        <a:buChar char="•"/>
        <a:defRPr sz="1000" kern="1200">
          <a:solidFill>
            <a:schemeClr val="tx1"/>
          </a:solidFill>
          <a:latin typeface="+mn-lt"/>
          <a:ea typeface="+mn-ea"/>
          <a:cs typeface="+mn-cs"/>
        </a:defRPr>
      </a:lvl3pPr>
      <a:lvl4pPr marL="628650" indent="-93663" algn="l" defTabSz="914400" rtl="0" eaLnBrk="1" latinLnBrk="0" hangingPunct="1">
        <a:lnSpc>
          <a:spcPct val="100000"/>
        </a:lnSpc>
        <a:spcBef>
          <a:spcPts val="0"/>
        </a:spcBef>
        <a:spcAft>
          <a:spcPts val="300"/>
        </a:spcAft>
        <a:buSzPct val="70000"/>
        <a:buFont typeface="Arial" panose="020B0604020202020204" pitchFamily="34" charset="0"/>
        <a:buChar char="•"/>
        <a:defRPr sz="1000" kern="1200">
          <a:solidFill>
            <a:schemeClr val="tx1"/>
          </a:solidFill>
          <a:latin typeface="+mn-lt"/>
          <a:ea typeface="+mn-ea"/>
          <a:cs typeface="+mn-cs"/>
        </a:defRPr>
      </a:lvl4pPr>
      <a:lvl5pPr marL="804863" indent="-88900" algn="l" defTabSz="914400" rtl="0" eaLnBrk="1" latinLnBrk="0" hangingPunct="1">
        <a:lnSpc>
          <a:spcPct val="100000"/>
        </a:lnSpc>
        <a:spcBef>
          <a:spcPts val="0"/>
        </a:spcBef>
        <a:spcAft>
          <a:spcPts val="300"/>
        </a:spcAft>
        <a:buSzPct val="70000"/>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192" userDrawn="1">
          <p15:clr>
            <a:srgbClr val="F26B43"/>
          </p15:clr>
        </p15:guide>
        <p15:guide id="5" orient="horz" pos="420" userDrawn="1">
          <p15:clr>
            <a:srgbClr val="F26B43"/>
          </p15:clr>
        </p15:guide>
        <p15:guide id="7" orient="horz" pos="3929" userDrawn="1">
          <p15:clr>
            <a:srgbClr val="F26B43"/>
          </p15:clr>
        </p15:guide>
        <p15:guide id="9" pos="7491" userDrawn="1">
          <p15:clr>
            <a:srgbClr val="F26B43"/>
          </p15:clr>
        </p15:guide>
        <p15:guide id="10" orient="horz" pos="650" userDrawn="1">
          <p15:clr>
            <a:srgbClr val="F26B43"/>
          </p15:clr>
        </p15:guide>
        <p15:guide id="12" pos="192" userDrawn="1">
          <p15:clr>
            <a:srgbClr val="F26B43"/>
          </p15:clr>
        </p15:guide>
        <p15:guide id="13" orient="horz" pos="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430213"/>
            <a:ext cx="10897200" cy="288000"/>
          </a:xfrm>
          <a:prstGeom prst="rect">
            <a:avLst/>
          </a:prstGeom>
        </p:spPr>
        <p:txBody>
          <a:bodyPr vert="horz" lIns="0" tIns="36000" rIns="0" bIns="36000" rtlCol="0" anchor="ctr">
            <a:noAutofit/>
          </a:bodyPr>
          <a:lstStyle/>
          <a:p>
            <a:r>
              <a:rPr lang="en-US"/>
              <a:t>Click to edit Master title style</a:t>
            </a:r>
          </a:p>
        </p:txBody>
      </p:sp>
      <p:sp>
        <p:nvSpPr>
          <p:cNvPr id="3" name="Text Placeholder 2"/>
          <p:cNvSpPr>
            <a:spLocks noGrp="1"/>
          </p:cNvSpPr>
          <p:nvPr>
            <p:ph type="body" idx="1"/>
          </p:nvPr>
        </p:nvSpPr>
        <p:spPr>
          <a:xfrm>
            <a:off x="647700" y="2413000"/>
            <a:ext cx="10898188" cy="4007711"/>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24400" y="6420711"/>
            <a:ext cx="2743200" cy="187367"/>
          </a:xfrm>
          <a:prstGeom prst="rect">
            <a:avLst/>
          </a:prstGeom>
        </p:spPr>
        <p:txBody>
          <a:bodyPr vert="horz" lIns="0" tIns="36000" rIns="91440" bIns="36000" rtlCol="0" anchor="ctr">
            <a:noAutofit/>
          </a:bodyPr>
          <a:lstStyle>
            <a:lvl1pPr algn="ctr">
              <a:defRPr sz="5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647700" y="6420711"/>
            <a:ext cx="2743200" cy="187367"/>
          </a:xfrm>
          <a:prstGeom prst="rect">
            <a:avLst/>
          </a:prstGeom>
        </p:spPr>
        <p:txBody>
          <a:bodyPr vert="horz" lIns="0" tIns="36000" rIns="91440" bIns="36000" rtlCol="0" anchor="ctr">
            <a:noAutofit/>
          </a:bodyPr>
          <a:lstStyle>
            <a:lvl1pPr algn="l">
              <a:defRPr sz="500">
                <a:solidFill>
                  <a:schemeClr val="tx1">
                    <a:tint val="75000"/>
                  </a:schemeClr>
                </a:solidFill>
              </a:defRPr>
            </a:lvl1pPr>
          </a:lstStyle>
          <a:p>
            <a:r>
              <a:rPr lang="en-US"/>
              <a:t>Title</a:t>
            </a:r>
          </a:p>
        </p:txBody>
      </p:sp>
      <p:sp>
        <p:nvSpPr>
          <p:cNvPr id="6" name="Slide Number Placeholder 5"/>
          <p:cNvSpPr>
            <a:spLocks noGrp="1"/>
          </p:cNvSpPr>
          <p:nvPr>
            <p:ph type="sldNum" sz="quarter" idx="4"/>
          </p:nvPr>
        </p:nvSpPr>
        <p:spPr>
          <a:xfrm>
            <a:off x="8801100" y="6421438"/>
            <a:ext cx="2743200" cy="187367"/>
          </a:xfrm>
          <a:prstGeom prst="rect">
            <a:avLst/>
          </a:prstGeom>
        </p:spPr>
        <p:txBody>
          <a:bodyPr vert="horz" lIns="0" tIns="36000" rIns="91440" bIns="36000" rtlCol="0" anchor="ctr">
            <a:noAutofit/>
          </a:bodyPr>
          <a:lstStyle>
            <a:lvl1pPr algn="r">
              <a:defRPr sz="500">
                <a:solidFill>
                  <a:schemeClr val="tx1">
                    <a:tint val="75000"/>
                  </a:schemeClr>
                </a:solidFill>
              </a:defRPr>
            </a:lvl1pPr>
          </a:lstStyle>
          <a:p>
            <a:fld id="{FCF79694-4FC1-4618-BD31-5D62BA6BDE4F}" type="slidenum">
              <a:rPr lang="en-US" smtClean="0"/>
              <a:pPr/>
              <a:t>‹#›</a:t>
            </a:fld>
            <a:endParaRPr lang="en-US"/>
          </a:p>
        </p:txBody>
      </p:sp>
    </p:spTree>
    <p:extLst>
      <p:ext uri="{BB962C8B-B14F-4D97-AF65-F5344CB8AC3E}">
        <p14:creationId xmlns:p14="http://schemas.microsoft.com/office/powerpoint/2010/main" val="26547302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Lst>
  <p:hf hdr="0" ftr="0" dt="0"/>
  <p:txStyles>
    <p:titleStyle>
      <a:lvl1pPr algn="l" defTabSz="484917" rtl="0" eaLnBrk="1" latinLnBrk="0" hangingPunct="1">
        <a:lnSpc>
          <a:spcPct val="100000"/>
        </a:lnSpc>
        <a:spcBef>
          <a:spcPct val="0"/>
        </a:spcBef>
        <a:buNone/>
        <a:defRPr sz="1800" b="0" i="0" kern="1200">
          <a:solidFill>
            <a:schemeClr val="tx1"/>
          </a:solidFill>
          <a:latin typeface="+mj-lt"/>
          <a:ea typeface="+mj-ea"/>
          <a:cs typeface="+mj-cs"/>
        </a:defRPr>
      </a:lvl1pPr>
    </p:titleStyle>
    <p:bodyStyle>
      <a:lvl1pPr marL="88900" indent="-85725" algn="l" defTabSz="484917" rtl="0" eaLnBrk="1" latinLnBrk="0" hangingPunct="1">
        <a:lnSpc>
          <a:spcPct val="100000"/>
        </a:lnSpc>
        <a:spcBef>
          <a:spcPts val="531"/>
        </a:spcBef>
        <a:buFont typeface="Arial" panose="020B0604020202020204" pitchFamily="34" charset="0"/>
        <a:buChar char="•"/>
        <a:tabLst/>
        <a:defRPr sz="1000" kern="1200">
          <a:solidFill>
            <a:schemeClr val="tx1"/>
          </a:solidFill>
          <a:latin typeface="+mn-lt"/>
          <a:ea typeface="+mn-ea"/>
          <a:cs typeface="+mn-cs"/>
        </a:defRPr>
      </a:lvl1pPr>
      <a:lvl2pPr marL="180975" indent="-85725" algn="l" defTabSz="484917" rtl="0" eaLnBrk="1" latinLnBrk="0" hangingPunct="1">
        <a:lnSpc>
          <a:spcPct val="100000"/>
        </a:lnSpc>
        <a:spcBef>
          <a:spcPts val="265"/>
        </a:spcBef>
        <a:buFont typeface="Arial" panose="020B0604020202020204" pitchFamily="34" charset="0"/>
        <a:buChar char="•"/>
        <a:tabLst/>
        <a:defRPr sz="1000" kern="1200">
          <a:solidFill>
            <a:schemeClr val="tx1"/>
          </a:solidFill>
          <a:latin typeface="+mn-lt"/>
          <a:ea typeface="+mn-ea"/>
          <a:cs typeface="+mn-cs"/>
        </a:defRPr>
      </a:lvl2pPr>
      <a:lvl3pPr marL="269875" indent="-85725" algn="l" defTabSz="484917" rtl="0" eaLnBrk="1" latinLnBrk="0" hangingPunct="1">
        <a:lnSpc>
          <a:spcPct val="100000"/>
        </a:lnSpc>
        <a:spcBef>
          <a:spcPts val="265"/>
        </a:spcBef>
        <a:buFont typeface="Arial" panose="020B0604020202020204" pitchFamily="34" charset="0"/>
        <a:buChar char="•"/>
        <a:tabLst/>
        <a:defRPr sz="1000" kern="1200">
          <a:solidFill>
            <a:schemeClr val="tx1"/>
          </a:solidFill>
          <a:latin typeface="+mn-lt"/>
          <a:ea typeface="+mn-ea"/>
          <a:cs typeface="+mn-cs"/>
        </a:defRPr>
      </a:lvl3pPr>
      <a:lvl4pPr marL="358775" indent="-85725" algn="l" defTabSz="484917" rtl="0" eaLnBrk="1" latinLnBrk="0" hangingPunct="1">
        <a:lnSpc>
          <a:spcPct val="100000"/>
        </a:lnSpc>
        <a:spcBef>
          <a:spcPts val="265"/>
        </a:spcBef>
        <a:buFont typeface="Arial" panose="020B0604020202020204" pitchFamily="34" charset="0"/>
        <a:buChar char="•"/>
        <a:tabLst/>
        <a:defRPr sz="1000" kern="1200">
          <a:solidFill>
            <a:schemeClr val="tx1"/>
          </a:solidFill>
          <a:latin typeface="+mn-lt"/>
          <a:ea typeface="+mn-ea"/>
          <a:cs typeface="+mn-cs"/>
        </a:defRPr>
      </a:lvl4pPr>
      <a:lvl5pPr marL="447675" indent="-85725" algn="l" defTabSz="484917" rtl="0" eaLnBrk="1" latinLnBrk="0" hangingPunct="1">
        <a:lnSpc>
          <a:spcPct val="100000"/>
        </a:lnSpc>
        <a:spcBef>
          <a:spcPts val="265"/>
        </a:spcBef>
        <a:buFont typeface="Arial" panose="020B0604020202020204" pitchFamily="34" charset="0"/>
        <a:buChar char="•"/>
        <a:tabLst/>
        <a:defRPr sz="1000" kern="1200">
          <a:solidFill>
            <a:schemeClr val="tx1"/>
          </a:solidFill>
          <a:latin typeface="+mn-lt"/>
          <a:ea typeface="+mn-ea"/>
          <a:cs typeface="+mn-cs"/>
        </a:defRPr>
      </a:lvl5pPr>
      <a:lvl6pPr marL="1333524" indent="-121230" algn="l" defTabSz="484917"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6pPr>
      <a:lvl7pPr marL="1575982" indent="-121230" algn="l" defTabSz="484917"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7pPr>
      <a:lvl8pPr marL="1818442" indent="-121230" algn="l" defTabSz="484917"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8pPr>
      <a:lvl9pPr marL="2060901" indent="-121230" algn="l" defTabSz="484917" rtl="0" eaLnBrk="1" latinLnBrk="0" hangingPunct="1">
        <a:lnSpc>
          <a:spcPct val="90000"/>
        </a:lnSpc>
        <a:spcBef>
          <a:spcPts val="265"/>
        </a:spcBef>
        <a:buFont typeface="Arial" panose="020B0604020202020204" pitchFamily="34" charset="0"/>
        <a:buChar char="•"/>
        <a:defRPr sz="954" kern="1200">
          <a:solidFill>
            <a:schemeClr val="tx1"/>
          </a:solidFill>
          <a:latin typeface="+mn-lt"/>
          <a:ea typeface="+mn-ea"/>
          <a:cs typeface="+mn-cs"/>
        </a:defRPr>
      </a:lvl9pPr>
    </p:bodyStyle>
    <p:otherStyle>
      <a:defPPr>
        <a:defRPr lang="en-US"/>
      </a:defPPr>
      <a:lvl1pPr marL="0" algn="l" defTabSz="484917" rtl="0" eaLnBrk="1" latinLnBrk="0" hangingPunct="1">
        <a:defRPr sz="954" kern="1200">
          <a:solidFill>
            <a:schemeClr val="tx1"/>
          </a:solidFill>
          <a:latin typeface="+mn-lt"/>
          <a:ea typeface="+mn-ea"/>
          <a:cs typeface="+mn-cs"/>
        </a:defRPr>
      </a:lvl1pPr>
      <a:lvl2pPr marL="242458" algn="l" defTabSz="484917" rtl="0" eaLnBrk="1" latinLnBrk="0" hangingPunct="1">
        <a:defRPr sz="954" kern="1200">
          <a:solidFill>
            <a:schemeClr val="tx1"/>
          </a:solidFill>
          <a:latin typeface="+mn-lt"/>
          <a:ea typeface="+mn-ea"/>
          <a:cs typeface="+mn-cs"/>
        </a:defRPr>
      </a:lvl2pPr>
      <a:lvl3pPr marL="484917" algn="l" defTabSz="484917" rtl="0" eaLnBrk="1" latinLnBrk="0" hangingPunct="1">
        <a:defRPr sz="954" kern="1200">
          <a:solidFill>
            <a:schemeClr val="tx1"/>
          </a:solidFill>
          <a:latin typeface="+mn-lt"/>
          <a:ea typeface="+mn-ea"/>
          <a:cs typeface="+mn-cs"/>
        </a:defRPr>
      </a:lvl3pPr>
      <a:lvl4pPr marL="727377" algn="l" defTabSz="484917" rtl="0" eaLnBrk="1" latinLnBrk="0" hangingPunct="1">
        <a:defRPr sz="954" kern="1200">
          <a:solidFill>
            <a:schemeClr val="tx1"/>
          </a:solidFill>
          <a:latin typeface="+mn-lt"/>
          <a:ea typeface="+mn-ea"/>
          <a:cs typeface="+mn-cs"/>
        </a:defRPr>
      </a:lvl4pPr>
      <a:lvl5pPr marL="969836" algn="l" defTabSz="484917" rtl="0" eaLnBrk="1" latinLnBrk="0" hangingPunct="1">
        <a:defRPr sz="954" kern="1200">
          <a:solidFill>
            <a:schemeClr val="tx1"/>
          </a:solidFill>
          <a:latin typeface="+mn-lt"/>
          <a:ea typeface="+mn-ea"/>
          <a:cs typeface="+mn-cs"/>
        </a:defRPr>
      </a:lvl5pPr>
      <a:lvl6pPr marL="1212294" algn="l" defTabSz="484917" rtl="0" eaLnBrk="1" latinLnBrk="0" hangingPunct="1">
        <a:defRPr sz="954" kern="1200">
          <a:solidFill>
            <a:schemeClr val="tx1"/>
          </a:solidFill>
          <a:latin typeface="+mn-lt"/>
          <a:ea typeface="+mn-ea"/>
          <a:cs typeface="+mn-cs"/>
        </a:defRPr>
      </a:lvl6pPr>
      <a:lvl7pPr marL="1454753" algn="l" defTabSz="484917" rtl="0" eaLnBrk="1" latinLnBrk="0" hangingPunct="1">
        <a:defRPr sz="954" kern="1200">
          <a:solidFill>
            <a:schemeClr val="tx1"/>
          </a:solidFill>
          <a:latin typeface="+mn-lt"/>
          <a:ea typeface="+mn-ea"/>
          <a:cs typeface="+mn-cs"/>
        </a:defRPr>
      </a:lvl7pPr>
      <a:lvl8pPr marL="1697212" algn="l" defTabSz="484917" rtl="0" eaLnBrk="1" latinLnBrk="0" hangingPunct="1">
        <a:defRPr sz="954" kern="1200">
          <a:solidFill>
            <a:schemeClr val="tx1"/>
          </a:solidFill>
          <a:latin typeface="+mn-lt"/>
          <a:ea typeface="+mn-ea"/>
          <a:cs typeface="+mn-cs"/>
        </a:defRPr>
      </a:lvl8pPr>
      <a:lvl9pPr marL="1939671" algn="l" defTabSz="484917" rtl="0" eaLnBrk="1" latinLnBrk="0" hangingPunct="1">
        <a:defRPr sz="954"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08">
          <p15:clr>
            <a:srgbClr val="F26B43"/>
          </p15:clr>
        </p15:guide>
        <p15:guide id="6" orient="horz" pos="271">
          <p15:clr>
            <a:srgbClr val="F26B43"/>
          </p15:clr>
        </p15:guide>
        <p15:guide id="7" orient="horz" pos="6316">
          <p15:clr>
            <a:srgbClr val="F26B43"/>
          </p15:clr>
        </p15:guide>
        <p15:guide id="11" orient="horz">
          <p15:clr>
            <a:srgbClr val="F26B43"/>
          </p15:clr>
        </p15:guide>
        <p15:guide id="12" orient="horz" pos="1520">
          <p15:clr>
            <a:srgbClr val="F26B43"/>
          </p15:clr>
        </p15:guide>
        <p15:guide id="19" orient="horz" pos="272">
          <p15:clr>
            <a:srgbClr val="F26B43"/>
          </p15:clr>
        </p15:guide>
        <p15:guide id="23" pos="7273">
          <p15:clr>
            <a:srgbClr val="F26B43"/>
          </p15:clr>
        </p15:guide>
        <p15:guide id="25" orient="horz" pos="40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32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22941-1361-6E63-B12A-06C77F5C0FBB}"/>
              </a:ext>
            </a:extLst>
          </p:cNvPr>
          <p:cNvSpPr>
            <a:spLocks noGrp="1"/>
          </p:cNvSpPr>
          <p:nvPr>
            <p:ph type="dt" sz="half" idx="2"/>
          </p:nvPr>
        </p:nvSpPr>
        <p:spPr>
          <a:xfrm>
            <a:off x="8560582" y="6417000"/>
            <a:ext cx="1260000" cy="270000"/>
          </a:xfrm>
          <a:prstGeom prst="rect">
            <a:avLst/>
          </a:prstGeom>
        </p:spPr>
        <p:txBody>
          <a:bodyPr vert="horz" lIns="0" tIns="45720" rIns="0" bIns="45720" rtlCol="0" anchor="ctr"/>
          <a:lstStyle>
            <a:lvl1pPr algn="r">
              <a:defRPr sz="1000">
                <a:solidFill>
                  <a:schemeClr val="tx1"/>
                </a:solidFill>
              </a:defRPr>
            </a:lvl1pPr>
          </a:lstStyle>
          <a:p>
            <a:r>
              <a:rPr lang="en-US"/>
              <a:t>October 2024</a:t>
            </a:r>
            <a:endParaRPr lang="en-GB"/>
          </a:p>
        </p:txBody>
      </p:sp>
      <p:sp>
        <p:nvSpPr>
          <p:cNvPr id="5" name="Footer Placeholder 4">
            <a:extLst>
              <a:ext uri="{FF2B5EF4-FFF2-40B4-BE49-F238E27FC236}">
                <a16:creationId xmlns:a16="http://schemas.microsoft.com/office/drawing/2014/main" id="{D5C9E4D8-93A5-6C78-B5B9-150B83256C33}"/>
              </a:ext>
            </a:extLst>
          </p:cNvPr>
          <p:cNvSpPr>
            <a:spLocks noGrp="1"/>
          </p:cNvSpPr>
          <p:nvPr>
            <p:ph type="ftr" sz="quarter" idx="3"/>
          </p:nvPr>
        </p:nvSpPr>
        <p:spPr>
          <a:xfrm>
            <a:off x="1200036" y="6417000"/>
            <a:ext cx="6069127" cy="270000"/>
          </a:xfrm>
          <a:prstGeom prst="rect">
            <a:avLst/>
          </a:prstGeom>
        </p:spPr>
        <p:txBody>
          <a:bodyPr vert="horz" lIns="0" tIns="45720" rIns="0" bIns="45720" rtlCol="0" anchor="ctr"/>
          <a:lstStyle>
            <a:lvl1pPr algn="ctr">
              <a:defRPr sz="1000">
                <a:solidFill>
                  <a:schemeClr val="tx1"/>
                </a:solidFill>
              </a:defRPr>
            </a:lvl1pPr>
          </a:lstStyle>
          <a:p>
            <a:r>
              <a:rPr lang="en-US"/>
              <a:t>Audit of financial statements </a:t>
            </a:r>
            <a:endParaRPr lang="en-GB"/>
          </a:p>
        </p:txBody>
      </p:sp>
      <p:sp>
        <p:nvSpPr>
          <p:cNvPr id="6" name="Slide Number Placeholder 5">
            <a:extLst>
              <a:ext uri="{FF2B5EF4-FFF2-40B4-BE49-F238E27FC236}">
                <a16:creationId xmlns:a16="http://schemas.microsoft.com/office/drawing/2014/main" id="{15B14A89-CC20-0ECB-B7C5-296A21ECF522}"/>
              </a:ext>
            </a:extLst>
          </p:cNvPr>
          <p:cNvSpPr>
            <a:spLocks noGrp="1"/>
          </p:cNvSpPr>
          <p:nvPr>
            <p:ph type="sldNum" sz="quarter" idx="4"/>
          </p:nvPr>
        </p:nvSpPr>
        <p:spPr>
          <a:xfrm>
            <a:off x="300037" y="6417000"/>
            <a:ext cx="900000" cy="270000"/>
          </a:xfrm>
          <a:prstGeom prst="rect">
            <a:avLst/>
          </a:prstGeom>
        </p:spPr>
        <p:txBody>
          <a:bodyPr vert="horz" lIns="0" tIns="45720" rIns="0" bIns="45720" rtlCol="0" anchor="ctr"/>
          <a:lstStyle>
            <a:lvl1pPr algn="l">
              <a:defRPr sz="1000">
                <a:solidFill>
                  <a:schemeClr val="tx1"/>
                </a:solidFill>
              </a:defRPr>
            </a:lvl1pPr>
          </a:lstStyle>
          <a:p>
            <a:fld id="{721C06D9-4617-44B0-8711-1EF1C439A609}" type="slidenum">
              <a:rPr lang="en-GB" smtClean="0"/>
              <a:pPr/>
              <a:t>‹#›</a:t>
            </a:fld>
            <a:endParaRPr lang="en-GB"/>
          </a:p>
        </p:txBody>
      </p:sp>
      <p:pic>
        <p:nvPicPr>
          <p:cNvPr id="8" name="Grafik 11">
            <a:extLst>
              <a:ext uri="{FF2B5EF4-FFF2-40B4-BE49-F238E27FC236}">
                <a16:creationId xmlns:a16="http://schemas.microsoft.com/office/drawing/2014/main" id="{5469F5F3-C99F-2E93-A1EB-1758A92F8191}"/>
              </a:ext>
            </a:extLst>
          </p:cNvPr>
          <p:cNvPicPr>
            <a:picLocks noChangeAspect="1"/>
          </p:cNvPicPr>
          <p:nvPr userDrawn="1"/>
        </p:nvPicPr>
        <p:blipFill>
          <a:blip r:embed="rId79" cstate="print">
            <a:extLst>
              <a:ext uri="{28A0092B-C50C-407E-A947-70E740481C1C}">
                <a14:useLocalDpi xmlns:a14="http://schemas.microsoft.com/office/drawing/2010/main"/>
              </a:ext>
            </a:extLst>
          </a:blip>
          <a:stretch>
            <a:fillRect/>
          </a:stretch>
        </p:blipFill>
        <p:spPr>
          <a:xfrm>
            <a:off x="10811963" y="6164039"/>
            <a:ext cx="1080000" cy="454961"/>
          </a:xfrm>
          <a:prstGeom prst="rect">
            <a:avLst/>
          </a:prstGeom>
        </p:spPr>
      </p:pic>
    </p:spTree>
    <p:extLst>
      <p:ext uri="{BB962C8B-B14F-4D97-AF65-F5344CB8AC3E}">
        <p14:creationId xmlns:p14="http://schemas.microsoft.com/office/powerpoint/2010/main" val="333541539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 id="2147483810" r:id="rId40"/>
    <p:sldLayoutId id="2147483811" r:id="rId41"/>
    <p:sldLayoutId id="2147483812" r:id="rId42"/>
    <p:sldLayoutId id="2147483813" r:id="rId43"/>
    <p:sldLayoutId id="2147483814" r:id="rId44"/>
    <p:sldLayoutId id="2147483815" r:id="rId45"/>
    <p:sldLayoutId id="2147483816" r:id="rId46"/>
    <p:sldLayoutId id="2147483817" r:id="rId47"/>
    <p:sldLayoutId id="2147483818" r:id="rId48"/>
    <p:sldLayoutId id="2147483819" r:id="rId49"/>
    <p:sldLayoutId id="2147483820" r:id="rId50"/>
    <p:sldLayoutId id="2147483821" r:id="rId51"/>
    <p:sldLayoutId id="2147483822" r:id="rId52"/>
    <p:sldLayoutId id="2147483823" r:id="rId53"/>
    <p:sldLayoutId id="2147483824" r:id="rId54"/>
    <p:sldLayoutId id="2147483825" r:id="rId55"/>
    <p:sldLayoutId id="2147483826" r:id="rId56"/>
    <p:sldLayoutId id="2147483827" r:id="rId57"/>
    <p:sldLayoutId id="2147483828" r:id="rId58"/>
    <p:sldLayoutId id="2147483829" r:id="rId59"/>
    <p:sldLayoutId id="2147483830" r:id="rId60"/>
    <p:sldLayoutId id="2147483831" r:id="rId61"/>
    <p:sldLayoutId id="2147483832" r:id="rId62"/>
    <p:sldLayoutId id="2147483833" r:id="rId63"/>
    <p:sldLayoutId id="2147483834" r:id="rId64"/>
    <p:sldLayoutId id="2147483835" r:id="rId65"/>
    <p:sldLayoutId id="2147483836" r:id="rId66"/>
    <p:sldLayoutId id="2147483837" r:id="rId67"/>
    <p:sldLayoutId id="2147483838" r:id="rId68"/>
    <p:sldLayoutId id="2147483839" r:id="rId69"/>
    <p:sldLayoutId id="2147483840" r:id="rId70"/>
    <p:sldLayoutId id="2147483841" r:id="rId71"/>
    <p:sldLayoutId id="2147483842" r:id="rId72"/>
    <p:sldLayoutId id="2147483843" r:id="rId73"/>
    <p:sldLayoutId id="2147483844" r:id="rId74"/>
    <p:sldLayoutId id="2147483845" r:id="rId75"/>
    <p:sldLayoutId id="2147483846" r:id="rId76"/>
    <p:sldLayoutId id="2147483847" r:id="rId77"/>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80975" indent="-180975" algn="l" defTabSz="914400" rtl="0" eaLnBrk="1" latinLnBrk="0" hangingPunct="1">
        <a:lnSpc>
          <a:spcPct val="105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1pPr>
      <a:lvl2pPr marL="357188" indent="-180975" algn="l" defTabSz="914400" rtl="0" eaLnBrk="1" latinLnBrk="0" hangingPunct="1">
        <a:lnSpc>
          <a:spcPct val="105000"/>
        </a:lnSpc>
        <a:spcBef>
          <a:spcPts val="0"/>
        </a:spcBef>
        <a:spcAft>
          <a:spcPts val="600"/>
        </a:spcAft>
        <a:buSzPct val="85000"/>
        <a:buFont typeface="Arial" panose="020B0604020202020204" pitchFamily="34" charset="0"/>
        <a:buChar char="•"/>
        <a:defRPr sz="1400" kern="1200">
          <a:solidFill>
            <a:schemeClr val="tx1"/>
          </a:solidFill>
          <a:latin typeface="+mn-lt"/>
          <a:ea typeface="+mn-ea"/>
          <a:cs typeface="+mn-cs"/>
        </a:defRPr>
      </a:lvl2pPr>
      <a:lvl3pPr marL="5381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lnSpc>
          <a:spcPct val="105000"/>
        </a:lnSpc>
        <a:spcBef>
          <a:spcPts val="0"/>
        </a:spcBef>
        <a:spcAft>
          <a:spcPts val="600"/>
        </a:spcAft>
        <a:buSzPct val="7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748">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E9FD2-6995-74C6-059B-87A19EAFB965}"/>
              </a:ext>
            </a:extLst>
          </p:cNvPr>
          <p:cNvSpPr>
            <a:spLocks noGrp="1"/>
          </p:cNvSpPr>
          <p:nvPr>
            <p:ph type="title"/>
          </p:nvPr>
        </p:nvSpPr>
        <p:spPr>
          <a:xfrm>
            <a:off x="306000" y="306000"/>
            <a:ext cx="11581200" cy="360000"/>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BC34D3-7536-C818-EFDA-AFF20251F0DA}"/>
              </a:ext>
            </a:extLst>
          </p:cNvPr>
          <p:cNvSpPr>
            <a:spLocks noGrp="1"/>
          </p:cNvSpPr>
          <p:nvPr>
            <p:ph type="body" idx="1"/>
          </p:nvPr>
        </p:nvSpPr>
        <p:spPr>
          <a:xfrm>
            <a:off x="306000" y="1620000"/>
            <a:ext cx="11581200" cy="46172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22941-1361-6E63-B12A-06C77F5C0FBB}"/>
              </a:ext>
            </a:extLst>
          </p:cNvPr>
          <p:cNvSpPr>
            <a:spLocks noGrp="1"/>
          </p:cNvSpPr>
          <p:nvPr>
            <p:ph type="dt" sz="half" idx="2"/>
          </p:nvPr>
        </p:nvSpPr>
        <p:spPr>
          <a:xfrm>
            <a:off x="5466000" y="6417000"/>
            <a:ext cx="1260000" cy="270000"/>
          </a:xfrm>
          <a:prstGeom prst="rect">
            <a:avLst/>
          </a:prstGeom>
        </p:spPr>
        <p:txBody>
          <a:bodyPr vert="horz" lIns="0" tIns="45720" rIns="0" bIns="45720" rtlCol="0" anchor="ctr"/>
          <a:lstStyle>
            <a:lvl1pPr algn="ctr">
              <a:defRPr sz="600">
                <a:solidFill>
                  <a:schemeClr val="tx1"/>
                </a:solidFill>
              </a:defRPr>
            </a:lvl1pPr>
          </a:lstStyle>
          <a:p>
            <a:r>
              <a:rPr lang="en-US"/>
              <a:t>October 2024</a:t>
            </a:r>
            <a:endParaRPr lang="en-GB"/>
          </a:p>
        </p:txBody>
      </p:sp>
      <p:sp>
        <p:nvSpPr>
          <p:cNvPr id="5" name="Footer Placeholder 4">
            <a:extLst>
              <a:ext uri="{FF2B5EF4-FFF2-40B4-BE49-F238E27FC236}">
                <a16:creationId xmlns:a16="http://schemas.microsoft.com/office/drawing/2014/main" id="{D5C9E4D8-93A5-6C78-B5B9-150B83256C33}"/>
              </a:ext>
            </a:extLst>
          </p:cNvPr>
          <p:cNvSpPr>
            <a:spLocks noGrp="1"/>
          </p:cNvSpPr>
          <p:nvPr>
            <p:ph type="ftr" sz="quarter" idx="3"/>
          </p:nvPr>
        </p:nvSpPr>
        <p:spPr>
          <a:xfrm>
            <a:off x="304801" y="6417000"/>
            <a:ext cx="3743960" cy="270000"/>
          </a:xfrm>
          <a:prstGeom prst="rect">
            <a:avLst/>
          </a:prstGeom>
        </p:spPr>
        <p:txBody>
          <a:bodyPr vert="horz" lIns="0" tIns="45720" rIns="0" bIns="45720" rtlCol="0" anchor="ctr"/>
          <a:lstStyle>
            <a:lvl1pPr algn="l">
              <a:defRPr sz="600">
                <a:solidFill>
                  <a:schemeClr val="tx1"/>
                </a:solidFill>
              </a:defRPr>
            </a:lvl1pPr>
          </a:lstStyle>
          <a:p>
            <a:r>
              <a:rPr lang="en-US"/>
              <a:t>Audit of financial statements </a:t>
            </a:r>
            <a:endParaRPr lang="en-GB"/>
          </a:p>
        </p:txBody>
      </p:sp>
      <p:sp>
        <p:nvSpPr>
          <p:cNvPr id="6" name="Slide Number Placeholder 5">
            <a:extLst>
              <a:ext uri="{FF2B5EF4-FFF2-40B4-BE49-F238E27FC236}">
                <a16:creationId xmlns:a16="http://schemas.microsoft.com/office/drawing/2014/main" id="{15B14A89-CC20-0ECB-B7C5-296A21ECF522}"/>
              </a:ext>
            </a:extLst>
          </p:cNvPr>
          <p:cNvSpPr>
            <a:spLocks noGrp="1"/>
          </p:cNvSpPr>
          <p:nvPr>
            <p:ph type="sldNum" sz="quarter" idx="4"/>
          </p:nvPr>
        </p:nvSpPr>
        <p:spPr>
          <a:xfrm>
            <a:off x="10987200" y="6417000"/>
            <a:ext cx="900000" cy="270000"/>
          </a:xfrm>
          <a:prstGeom prst="rect">
            <a:avLst/>
          </a:prstGeom>
        </p:spPr>
        <p:txBody>
          <a:bodyPr vert="horz" lIns="0" tIns="45720" rIns="0" bIns="45720" rtlCol="0" anchor="ctr"/>
          <a:lstStyle>
            <a:lvl1pPr algn="r">
              <a:defRPr sz="600">
                <a:solidFill>
                  <a:schemeClr val="tx1"/>
                </a:solidFill>
              </a:defRPr>
            </a:lvl1pPr>
          </a:lstStyle>
          <a:p>
            <a:fld id="{721C06D9-4617-44B0-8711-1EF1C439A609}" type="slidenum">
              <a:rPr lang="en-GB" smtClean="0"/>
              <a:pPr/>
              <a:t>‹#›</a:t>
            </a:fld>
            <a:endParaRPr lang="en-GB"/>
          </a:p>
        </p:txBody>
      </p:sp>
    </p:spTree>
    <p:extLst>
      <p:ext uri="{BB962C8B-B14F-4D97-AF65-F5344CB8AC3E}">
        <p14:creationId xmlns:p14="http://schemas.microsoft.com/office/powerpoint/2010/main" val="219205997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88900" indent="-889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mn-lt"/>
          <a:ea typeface="+mn-ea"/>
          <a:cs typeface="+mn-cs"/>
        </a:defRPr>
      </a:lvl1pPr>
      <a:lvl2pPr marL="269875" indent="-93663" algn="l" defTabSz="914400" rtl="0" eaLnBrk="1" latinLnBrk="0" hangingPunct="1">
        <a:lnSpc>
          <a:spcPct val="100000"/>
        </a:lnSpc>
        <a:spcBef>
          <a:spcPts val="0"/>
        </a:spcBef>
        <a:spcAft>
          <a:spcPts val="300"/>
        </a:spcAft>
        <a:buSzPct val="85000"/>
        <a:buFont typeface="Arial" panose="020B0604020202020204" pitchFamily="34" charset="0"/>
        <a:buChar char="•"/>
        <a:defRPr sz="1000" kern="1200">
          <a:solidFill>
            <a:schemeClr val="tx1"/>
          </a:solidFill>
          <a:latin typeface="+mn-lt"/>
          <a:ea typeface="+mn-ea"/>
          <a:cs typeface="+mn-cs"/>
        </a:defRPr>
      </a:lvl2pPr>
      <a:lvl3pPr marL="446088" indent="-88900" algn="l" defTabSz="914400" rtl="0" eaLnBrk="1" latinLnBrk="0" hangingPunct="1">
        <a:lnSpc>
          <a:spcPct val="100000"/>
        </a:lnSpc>
        <a:spcBef>
          <a:spcPts val="0"/>
        </a:spcBef>
        <a:spcAft>
          <a:spcPts val="300"/>
        </a:spcAft>
        <a:buSzPct val="70000"/>
        <a:buFont typeface="Arial" panose="020B0604020202020204" pitchFamily="34" charset="0"/>
        <a:buChar char="•"/>
        <a:defRPr sz="1000" kern="1200">
          <a:solidFill>
            <a:schemeClr val="tx1"/>
          </a:solidFill>
          <a:latin typeface="+mn-lt"/>
          <a:ea typeface="+mn-ea"/>
          <a:cs typeface="+mn-cs"/>
        </a:defRPr>
      </a:lvl3pPr>
      <a:lvl4pPr marL="628650" indent="-93663" algn="l" defTabSz="914400" rtl="0" eaLnBrk="1" latinLnBrk="0" hangingPunct="1">
        <a:lnSpc>
          <a:spcPct val="100000"/>
        </a:lnSpc>
        <a:spcBef>
          <a:spcPts val="0"/>
        </a:spcBef>
        <a:spcAft>
          <a:spcPts val="300"/>
        </a:spcAft>
        <a:buSzPct val="70000"/>
        <a:buFont typeface="Arial" panose="020B0604020202020204" pitchFamily="34" charset="0"/>
        <a:buChar char="•"/>
        <a:defRPr sz="1000" kern="1200">
          <a:solidFill>
            <a:schemeClr val="tx1"/>
          </a:solidFill>
          <a:latin typeface="+mn-lt"/>
          <a:ea typeface="+mn-ea"/>
          <a:cs typeface="+mn-cs"/>
        </a:defRPr>
      </a:lvl4pPr>
      <a:lvl5pPr marL="804863" indent="-88900" algn="l" defTabSz="914400" rtl="0" eaLnBrk="1" latinLnBrk="0" hangingPunct="1">
        <a:lnSpc>
          <a:spcPct val="100000"/>
        </a:lnSpc>
        <a:spcBef>
          <a:spcPts val="0"/>
        </a:spcBef>
        <a:spcAft>
          <a:spcPts val="300"/>
        </a:spcAft>
        <a:buSzPct val="70000"/>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192">
          <p15:clr>
            <a:srgbClr val="F26B43"/>
          </p15:clr>
        </p15:guide>
        <p15:guide id="5" orient="horz" pos="420">
          <p15:clr>
            <a:srgbClr val="F26B43"/>
          </p15:clr>
        </p15:guide>
        <p15:guide id="7" orient="horz" pos="3929">
          <p15:clr>
            <a:srgbClr val="F26B43"/>
          </p15:clr>
        </p15:guide>
        <p15:guide id="9" pos="7491">
          <p15:clr>
            <a:srgbClr val="F26B43"/>
          </p15:clr>
        </p15:guide>
        <p15:guide id="10" orient="horz" pos="650">
          <p15:clr>
            <a:srgbClr val="F26B43"/>
          </p15:clr>
        </p15:guide>
        <p15:guide id="12" pos="192">
          <p15:clr>
            <a:srgbClr val="F26B43"/>
          </p15:clr>
        </p15:guide>
        <p15:guide id="13" orient="horz" pos="79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A87-FF23-F52E-1F2C-B5BCA9429279}"/>
              </a:ext>
            </a:extLst>
          </p:cNvPr>
          <p:cNvSpPr>
            <a:spLocks noGrp="1"/>
          </p:cNvSpPr>
          <p:nvPr>
            <p:ph type="ctrTitle"/>
          </p:nvPr>
        </p:nvSpPr>
        <p:spPr>
          <a:xfrm>
            <a:off x="305400" y="4495200"/>
            <a:ext cx="11581200" cy="360000"/>
          </a:xfrm>
        </p:spPr>
        <p:txBody>
          <a:bodyPr/>
          <a:lstStyle/>
          <a:p>
            <a:r>
              <a:rPr lang="ru-RU" sz="2400" dirty="0"/>
              <a:t>Ключевые принципы структурирования и учёта сделок исламского финансирования</a:t>
            </a:r>
            <a:endParaRPr lang="en-GB" dirty="0">
              <a:latin typeface="Arial   "/>
            </a:endParaRPr>
          </a:p>
        </p:txBody>
      </p:sp>
      <p:sp>
        <p:nvSpPr>
          <p:cNvPr id="3" name="Subtitle 2">
            <a:extLst>
              <a:ext uri="{FF2B5EF4-FFF2-40B4-BE49-F238E27FC236}">
                <a16:creationId xmlns:a16="http://schemas.microsoft.com/office/drawing/2014/main" id="{6B55D922-3CC8-F3A1-C5EF-A36D921AF5D3}"/>
              </a:ext>
            </a:extLst>
          </p:cNvPr>
          <p:cNvSpPr>
            <a:spLocks noGrp="1"/>
          </p:cNvSpPr>
          <p:nvPr>
            <p:ph type="subTitle" idx="1"/>
          </p:nvPr>
        </p:nvSpPr>
        <p:spPr>
          <a:xfrm>
            <a:off x="306000" y="5164800"/>
            <a:ext cx="11581200" cy="360000"/>
          </a:xfrm>
        </p:spPr>
        <p:txBody>
          <a:bodyPr/>
          <a:lstStyle/>
          <a:p>
            <a:r>
              <a:rPr lang="ru-RU" sz="1800" b="0" dirty="0"/>
              <a:t>Саят Мукашев, Менеджер</a:t>
            </a:r>
            <a:r>
              <a:rPr lang="en-GB" sz="1800" b="0" dirty="0"/>
              <a:t>, </a:t>
            </a:r>
            <a:r>
              <a:rPr lang="en-GB" sz="1800" b="0" dirty="0" err="1"/>
              <a:t>Forvis</a:t>
            </a:r>
            <a:r>
              <a:rPr lang="en-GB" sz="1800" b="0" dirty="0"/>
              <a:t> Mazars</a:t>
            </a:r>
          </a:p>
        </p:txBody>
      </p:sp>
      <p:sp>
        <p:nvSpPr>
          <p:cNvPr id="5" name="Text Placeholder 4">
            <a:extLst>
              <a:ext uri="{FF2B5EF4-FFF2-40B4-BE49-F238E27FC236}">
                <a16:creationId xmlns:a16="http://schemas.microsoft.com/office/drawing/2014/main" id="{6CE8329C-1E26-4122-6C38-165A095DFD88}"/>
              </a:ext>
            </a:extLst>
          </p:cNvPr>
          <p:cNvSpPr>
            <a:spLocks noGrp="1"/>
          </p:cNvSpPr>
          <p:nvPr>
            <p:ph type="body" sz="quarter" idx="11"/>
          </p:nvPr>
        </p:nvSpPr>
        <p:spPr/>
        <p:txBody>
          <a:bodyPr/>
          <a:lstStyle/>
          <a:p>
            <a:r>
              <a:rPr lang="ru-RU" dirty="0"/>
              <a:t>1</a:t>
            </a:r>
            <a:r>
              <a:rPr lang="en-US"/>
              <a:t>6</a:t>
            </a:r>
            <a:r>
              <a:rPr lang="ru-RU"/>
              <a:t> </a:t>
            </a:r>
            <a:r>
              <a:rPr lang="ru-RU" dirty="0"/>
              <a:t>июня</a:t>
            </a:r>
            <a:r>
              <a:rPr lang="en-US" dirty="0"/>
              <a:t> </a:t>
            </a:r>
            <a:r>
              <a:rPr lang="en-GB" dirty="0"/>
              <a:t>2025</a:t>
            </a:r>
            <a:r>
              <a:rPr lang="ru-RU" dirty="0"/>
              <a:t> г.</a:t>
            </a:r>
            <a:endParaRPr lang="en-GB" dirty="0"/>
          </a:p>
        </p:txBody>
      </p:sp>
      <p:sp>
        <p:nvSpPr>
          <p:cNvPr id="6" name="ZoneTexte 1">
            <a:extLst>
              <a:ext uri="{FF2B5EF4-FFF2-40B4-BE49-F238E27FC236}">
                <a16:creationId xmlns:a16="http://schemas.microsoft.com/office/drawing/2014/main" id="{77849A77-F335-6C3E-2DD0-7176954C075C}"/>
              </a:ext>
            </a:extLst>
          </p:cNvPr>
          <p:cNvSpPr txBox="1"/>
          <p:nvPr/>
        </p:nvSpPr>
        <p:spPr>
          <a:xfrm>
            <a:off x="305400" y="304800"/>
            <a:ext cx="4981575" cy="523220"/>
          </a:xfrm>
          <a:prstGeom prst="rect">
            <a:avLst/>
          </a:prstGeom>
          <a:noFill/>
          <a:ln>
            <a:solidFill>
              <a:schemeClr val="tx2"/>
            </a:solidFill>
          </a:ln>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40" normalizeH="0" baseline="0" noProof="0">
                <a:ln>
                  <a:noFill/>
                </a:ln>
                <a:solidFill>
                  <a:srgbClr val="0072CE"/>
                </a:solidFill>
                <a:effectLst/>
                <a:uLnTx/>
                <a:uFillTx/>
                <a:latin typeface="Arial"/>
                <a:ea typeface="+mn-ea"/>
                <a:cs typeface="+mn-cs"/>
              </a:rPr>
              <a:t>A compendium of slides to pick and choose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40" normalizeH="0" baseline="0" noProof="0">
                <a:ln>
                  <a:noFill/>
                </a:ln>
                <a:solidFill>
                  <a:srgbClr val="0072CE"/>
                </a:solidFill>
                <a:effectLst/>
                <a:uLnTx/>
                <a:uFillTx/>
                <a:latin typeface="Arial"/>
                <a:ea typeface="+mn-ea"/>
                <a:cs typeface="+mn-cs"/>
              </a:rPr>
              <a:t>for your client presentations</a:t>
            </a:r>
          </a:p>
        </p:txBody>
      </p:sp>
      <p:pic>
        <p:nvPicPr>
          <p:cNvPr id="8" name="Espace réservé pour une image  7">
            <a:extLst>
              <a:ext uri="{FF2B5EF4-FFF2-40B4-BE49-F238E27FC236}">
                <a16:creationId xmlns:a16="http://schemas.microsoft.com/office/drawing/2014/main" id="{33A61622-C09B-4E89-3CE7-64624F271D8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0312595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A12CA-C63E-8D3F-96B4-2C43367301C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8934D390-064F-9CA0-5E9C-5ECB36936682}"/>
              </a:ext>
            </a:extLst>
          </p:cNvPr>
          <p:cNvSpPr>
            <a:spLocks noGrp="1"/>
          </p:cNvSpPr>
          <p:nvPr>
            <p:ph type="title"/>
          </p:nvPr>
        </p:nvSpPr>
        <p:spPr>
          <a:xfrm>
            <a:off x="305999" y="306000"/>
            <a:ext cx="7202631" cy="360000"/>
          </a:xfrm>
        </p:spPr>
        <p:txBody>
          <a:bodyPr/>
          <a:lstStyle/>
          <a:p>
            <a:r>
              <a:rPr lang="ru-RU" dirty="0"/>
              <a:t>События</a:t>
            </a:r>
            <a:endParaRPr lang="en-US" dirty="0"/>
          </a:p>
        </p:txBody>
      </p:sp>
      <p:sp>
        <p:nvSpPr>
          <p:cNvPr id="10" name="Slide Number Placeholder 9">
            <a:extLst>
              <a:ext uri="{FF2B5EF4-FFF2-40B4-BE49-F238E27FC236}">
                <a16:creationId xmlns:a16="http://schemas.microsoft.com/office/drawing/2014/main" id="{7C65677B-17E7-668A-85BD-E72A05A87F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GB" sz="1000" b="0" i="0" u="none" strike="noStrike" kern="1200" cap="none" spc="0" normalizeH="0" baseline="0" noProof="0" smtClean="0">
                <a:ln>
                  <a:noFill/>
                </a:ln>
                <a:solidFill>
                  <a:srgbClr val="464B4B"/>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464B4B"/>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840205E6-045A-7270-459D-AAEBC95D9B12}"/>
              </a:ext>
            </a:extLst>
          </p:cNvPr>
          <p:cNvSpPr>
            <a:spLocks noGrp="1"/>
          </p:cNvSpPr>
          <p:nvPr>
            <p:ph type="body" sz="quarter" idx="13"/>
          </p:nvPr>
        </p:nvSpPr>
        <p:spPr>
          <a:xfrm>
            <a:off x="306000" y="673200"/>
            <a:ext cx="11576438" cy="360000"/>
          </a:xfrm>
        </p:spPr>
        <p:txBody>
          <a:bodyPr/>
          <a:lstStyle/>
          <a:p>
            <a:r>
              <a:rPr lang="ru-RU" dirty="0"/>
              <a:t> </a:t>
            </a:r>
            <a:endParaRPr lang="en-US" dirty="0"/>
          </a:p>
        </p:txBody>
      </p:sp>
      <p:graphicFrame>
        <p:nvGraphicFramePr>
          <p:cNvPr id="4" name="Table 3">
            <a:extLst>
              <a:ext uri="{FF2B5EF4-FFF2-40B4-BE49-F238E27FC236}">
                <a16:creationId xmlns:a16="http://schemas.microsoft.com/office/drawing/2014/main" id="{F80F1157-0CD8-BBA5-4E28-5A4603C64E66}"/>
              </a:ext>
            </a:extLst>
          </p:cNvPr>
          <p:cNvGraphicFramePr>
            <a:graphicFrameLocks noGrp="1"/>
          </p:cNvGraphicFramePr>
          <p:nvPr>
            <p:extLst>
              <p:ext uri="{D42A27DB-BD31-4B8C-83A1-F6EECF244321}">
                <p14:modId xmlns:p14="http://schemas.microsoft.com/office/powerpoint/2010/main" val="2330332681"/>
              </p:ext>
            </p:extLst>
          </p:nvPr>
        </p:nvGraphicFramePr>
        <p:xfrm>
          <a:off x="309562" y="923180"/>
          <a:ext cx="11572876" cy="5206936"/>
        </p:xfrm>
        <a:graphic>
          <a:graphicData uri="http://schemas.openxmlformats.org/drawingml/2006/table">
            <a:tbl>
              <a:tblPr>
                <a:tableStyleId>{5C22544A-7EE6-4342-B048-85BDC9FD1C3A}</a:tableStyleId>
              </a:tblPr>
              <a:tblGrid>
                <a:gridCol w="1083817">
                  <a:extLst>
                    <a:ext uri="{9D8B030D-6E8A-4147-A177-3AD203B41FA5}">
                      <a16:colId xmlns:a16="http://schemas.microsoft.com/office/drawing/2014/main" val="964035280"/>
                    </a:ext>
                  </a:extLst>
                </a:gridCol>
                <a:gridCol w="10489059">
                  <a:extLst>
                    <a:ext uri="{9D8B030D-6E8A-4147-A177-3AD203B41FA5}">
                      <a16:colId xmlns:a16="http://schemas.microsoft.com/office/drawing/2014/main" val="1384761187"/>
                    </a:ext>
                  </a:extLst>
                </a:gridCol>
              </a:tblGrid>
              <a:tr h="154847">
                <a:tc>
                  <a:txBody>
                    <a:bodyPr/>
                    <a:lstStyle/>
                    <a:p>
                      <a:pPr algn="ctr" fontAlgn="t"/>
                      <a:r>
                        <a:rPr lang="en-US" sz="1200" b="1" u="none" strike="noStrike" dirty="0">
                          <a:solidFill>
                            <a:schemeClr val="tx1"/>
                          </a:solidFill>
                          <a:effectLst/>
                          <a:latin typeface="+mj-lt"/>
                        </a:rPr>
                        <a:t>11.06.2025</a:t>
                      </a:r>
                      <a:endParaRPr lang="en-US" sz="1200" b="1"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tc>
                  <a:txBody>
                    <a:bodyPr/>
                    <a:lstStyle/>
                    <a:p>
                      <a:pPr algn="l" fontAlgn="t"/>
                      <a:r>
                        <a:rPr lang="ru-RU" sz="1200" u="none" strike="noStrike" dirty="0">
                          <a:solidFill>
                            <a:schemeClr val="tx1"/>
                          </a:solidFill>
                          <a:effectLst/>
                          <a:latin typeface="+mj-lt"/>
                        </a:rPr>
                        <a:t>В Узбекистане запущен фонд EEFU на $100 млн для поддержки МСП через исламское финансирование</a:t>
                      </a:r>
                      <a:endParaRPr lang="ru-RU" sz="1200" b="0"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462837814"/>
                  </a:ext>
                </a:extLst>
              </a:tr>
              <a:tr h="1238776">
                <a:tc>
                  <a:txBody>
                    <a:bodyPr/>
                    <a:lstStyle/>
                    <a:p>
                      <a:pPr algn="ctr" fontAlgn="t"/>
                      <a:endParaRPr lang="en-US" sz="1200" b="1"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ru-RU" sz="1200" u="none" strike="noStrike" dirty="0">
                          <a:solidFill>
                            <a:schemeClr val="tx1"/>
                          </a:solidFill>
                          <a:effectLst/>
                          <a:latin typeface="+mj-lt"/>
                        </a:rPr>
                        <a:t>В рамках Ташкентского международного инвестиционного форума была представлена новая инвестиционная платформа — «Фонд расширения экономических возможностей Узбекистана» (EEFU) с общим объемом финансирования в 100 миллионов долларов США.</a:t>
                      </a:r>
                      <a:br>
                        <a:rPr lang="ru-RU" sz="1200" u="none" strike="noStrike" dirty="0">
                          <a:solidFill>
                            <a:schemeClr val="tx1"/>
                          </a:solidFill>
                          <a:effectLst/>
                          <a:latin typeface="+mj-lt"/>
                        </a:rPr>
                      </a:br>
                      <a:r>
                        <a:rPr lang="ru-RU" sz="1200" u="none" strike="noStrike" dirty="0">
                          <a:solidFill>
                            <a:schemeClr val="tx1"/>
                          </a:solidFill>
                          <a:effectLst/>
                          <a:latin typeface="+mj-lt"/>
                        </a:rPr>
                        <a:t>Фонд управляется международной инвестиционной компанией SEAF и реализуется при поддержке крупных финансовых институтов — Группы Исламского банка развития, Саудовского фонда развития и Фонда реконструкции и развития Узбекистана.</a:t>
                      </a:r>
                      <a:br>
                        <a:rPr lang="ru-RU" sz="1200" u="none" strike="noStrike" dirty="0">
                          <a:solidFill>
                            <a:schemeClr val="tx1"/>
                          </a:solidFill>
                          <a:effectLst/>
                          <a:latin typeface="+mj-lt"/>
                        </a:rPr>
                      </a:br>
                      <a:r>
                        <a:rPr lang="ru-RU" sz="1200" u="none" strike="noStrike" dirty="0">
                          <a:solidFill>
                            <a:schemeClr val="tx1"/>
                          </a:solidFill>
                          <a:effectLst/>
                          <a:latin typeface="+mj-lt"/>
                        </a:rPr>
                        <a:t>Основная цель проекта — расширение доступа малого и среднего бизнеса к финансированию с использованием исламских (халяль) финансовых инструментов.</a:t>
                      </a:r>
                      <a:endParaRPr lang="ru-RU" sz="1200" b="0"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74697335"/>
                  </a:ext>
                </a:extLst>
              </a:tr>
              <a:tr h="154847">
                <a:tc>
                  <a:txBody>
                    <a:bodyPr/>
                    <a:lstStyle/>
                    <a:p>
                      <a:pPr algn="ctr" fontAlgn="t"/>
                      <a:r>
                        <a:rPr lang="en-US" sz="1200" b="1" u="none" strike="noStrike">
                          <a:solidFill>
                            <a:schemeClr val="tx1"/>
                          </a:solidFill>
                          <a:effectLst/>
                          <a:latin typeface="+mj-lt"/>
                        </a:rPr>
                        <a:t>11.06.2025</a:t>
                      </a:r>
                      <a:endParaRPr lang="en-US" sz="1200" b="1" i="0" u="none" strike="noStrike">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tc>
                  <a:txBody>
                    <a:bodyPr/>
                    <a:lstStyle/>
                    <a:p>
                      <a:pPr algn="l" fontAlgn="t"/>
                      <a:r>
                        <a:rPr lang="ru-RU" sz="1200" u="none" strike="noStrike" dirty="0">
                          <a:solidFill>
                            <a:schemeClr val="tx1"/>
                          </a:solidFill>
                          <a:effectLst/>
                          <a:latin typeface="+mj-lt"/>
                        </a:rPr>
                        <a:t>ACWA Power готова помочь Узбекистану в развитии исламских финансов</a:t>
                      </a:r>
                      <a:endParaRPr lang="ru-RU" sz="1200" b="0"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566129801"/>
                  </a:ext>
                </a:extLst>
              </a:tr>
              <a:tr h="774235">
                <a:tc>
                  <a:txBody>
                    <a:bodyPr/>
                    <a:lstStyle/>
                    <a:p>
                      <a:pPr algn="ctr" fontAlgn="t"/>
                      <a:endParaRPr lang="en-US" sz="1200" b="1"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ru-RU" sz="1200" u="none" strike="noStrike" dirty="0">
                          <a:solidFill>
                            <a:schemeClr val="tx1"/>
                          </a:solidFill>
                          <a:effectLst/>
                          <a:latin typeface="+mj-lt"/>
                        </a:rPr>
                        <a:t>В ACWA Power также рассчитывают подписать контракт с Узбекистаном на $5 млрд в ходе инвестфорума. На середину июня 2025 года ACWA Power вложила $5 млрд в 19 проектов на территории Узбекистана.</a:t>
                      </a:r>
                      <a:br>
                        <a:rPr lang="ru-RU" sz="1200" u="none" strike="noStrike" dirty="0">
                          <a:solidFill>
                            <a:schemeClr val="tx1"/>
                          </a:solidFill>
                          <a:effectLst/>
                          <a:latin typeface="+mj-lt"/>
                        </a:rPr>
                      </a:br>
                      <a:r>
                        <a:rPr lang="ru-RU" sz="1200" u="none" strike="noStrike" dirty="0">
                          <a:solidFill>
                            <a:schemeClr val="tx1"/>
                          </a:solidFill>
                          <a:effectLst/>
                          <a:latin typeface="+mj-lt"/>
                        </a:rPr>
                        <a:t>Напомним, ЕАБР прогнозирует рост активов исламского банкинга в Узбекистане до $2,4 млрд и объема сукук до $1,8 млрд в ближайшие восемь лет.</a:t>
                      </a:r>
                      <a:endParaRPr lang="ru-RU" sz="1200" b="0"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303481877"/>
                  </a:ext>
                </a:extLst>
              </a:tr>
              <a:tr h="154847">
                <a:tc>
                  <a:txBody>
                    <a:bodyPr/>
                    <a:lstStyle/>
                    <a:p>
                      <a:pPr algn="ctr" fontAlgn="t"/>
                      <a:r>
                        <a:rPr lang="en-US" sz="1200" b="1" u="none" strike="noStrike">
                          <a:solidFill>
                            <a:schemeClr val="tx1"/>
                          </a:solidFill>
                          <a:effectLst/>
                          <a:latin typeface="+mj-lt"/>
                        </a:rPr>
                        <a:t>21.05.2025</a:t>
                      </a:r>
                      <a:endParaRPr lang="en-US" sz="1200" b="1" i="0" u="none" strike="noStrike">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tc>
                  <a:txBody>
                    <a:bodyPr/>
                    <a:lstStyle/>
                    <a:p>
                      <a:pPr algn="l" fontAlgn="t"/>
                      <a:r>
                        <a:rPr lang="ru-RU" sz="1200" u="none" strike="noStrike">
                          <a:solidFill>
                            <a:schemeClr val="tx1"/>
                          </a:solidFill>
                          <a:effectLst/>
                          <a:latin typeface="+mj-lt"/>
                        </a:rPr>
                        <a:t>Активы исламского банкинга в Узбекистане вырастут до $2,4 млрд к 2033 году</a:t>
                      </a:r>
                      <a:endParaRPr lang="ru-RU" sz="1200" b="0" i="0" u="none" strike="noStrike">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828039861"/>
                  </a:ext>
                </a:extLst>
              </a:tr>
              <a:tr h="619388">
                <a:tc>
                  <a:txBody>
                    <a:bodyPr/>
                    <a:lstStyle/>
                    <a:p>
                      <a:pPr algn="ctr" fontAlgn="t"/>
                      <a:endParaRPr lang="en-US" sz="1200" b="1"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ru-RU" sz="1200" u="none" strike="noStrike" dirty="0">
                          <a:solidFill>
                            <a:schemeClr val="tx1"/>
                          </a:solidFill>
                          <a:effectLst/>
                          <a:latin typeface="+mj-lt"/>
                        </a:rPr>
                        <a:t>Объем активов исламского банкинга в Узбекистане увеличится до $2,4 млрд к 2033 году. По этому показателю республика займет второе место в регионе после Казахстана, следует из базового прогноза Евразийского банка развития (ЕАБР).</a:t>
                      </a:r>
                      <a:br>
                        <a:rPr lang="ru-RU" sz="1200" u="none" strike="noStrike" dirty="0">
                          <a:solidFill>
                            <a:schemeClr val="tx1"/>
                          </a:solidFill>
                          <a:effectLst/>
                          <a:latin typeface="+mj-lt"/>
                        </a:rPr>
                      </a:br>
                      <a:r>
                        <a:rPr lang="ru-RU" sz="1200" u="none" strike="noStrike" dirty="0">
                          <a:solidFill>
                            <a:schemeClr val="tx1"/>
                          </a:solidFill>
                          <a:effectLst/>
                          <a:latin typeface="+mj-lt"/>
                        </a:rPr>
                        <a:t>При этом активы сукук к 2033 году в </a:t>
                      </a:r>
                      <a:r>
                        <a:rPr lang="ru-RU" sz="1200" u="none" strike="noStrike" dirty="0" err="1">
                          <a:solidFill>
                            <a:schemeClr val="tx1"/>
                          </a:solidFill>
                          <a:effectLst/>
                          <a:latin typeface="+mj-lt"/>
                        </a:rPr>
                        <a:t>РУз</a:t>
                      </a:r>
                      <a:r>
                        <a:rPr lang="ru-RU" sz="1200" u="none" strike="noStrike" dirty="0">
                          <a:solidFill>
                            <a:schemeClr val="tx1"/>
                          </a:solidFill>
                          <a:effectLst/>
                          <a:latin typeface="+mj-lt"/>
                        </a:rPr>
                        <a:t> превысят $1,8 млрд.</a:t>
                      </a:r>
                      <a:endParaRPr lang="ru-RU" sz="1200" b="0"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75535405"/>
                  </a:ext>
                </a:extLst>
              </a:tr>
              <a:tr h="154847">
                <a:tc>
                  <a:txBody>
                    <a:bodyPr/>
                    <a:lstStyle/>
                    <a:p>
                      <a:pPr algn="ctr" fontAlgn="t"/>
                      <a:r>
                        <a:rPr lang="en-US" sz="1200" b="1" u="none" strike="noStrike" dirty="0">
                          <a:solidFill>
                            <a:schemeClr val="tx1"/>
                          </a:solidFill>
                          <a:effectLst/>
                          <a:latin typeface="+mj-lt"/>
                        </a:rPr>
                        <a:t>20.05.2025</a:t>
                      </a:r>
                      <a:endParaRPr lang="en-US" sz="1200" b="1"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tc>
                  <a:txBody>
                    <a:bodyPr/>
                    <a:lstStyle/>
                    <a:p>
                      <a:pPr algn="l" fontAlgn="t"/>
                      <a:r>
                        <a:rPr lang="ru-RU" sz="1200" u="none" strike="noStrike" dirty="0">
                          <a:solidFill>
                            <a:schemeClr val="tx1"/>
                          </a:solidFill>
                          <a:effectLst/>
                          <a:latin typeface="+mj-lt"/>
                        </a:rPr>
                        <a:t>Узбекистан привлек больше всего средств от Исламского банка развития в регионе</a:t>
                      </a:r>
                      <a:endParaRPr lang="ru-RU" sz="1200" b="0"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495679350"/>
                  </a:ext>
                </a:extLst>
              </a:tr>
              <a:tr h="464541">
                <a:tc>
                  <a:txBody>
                    <a:bodyPr/>
                    <a:lstStyle/>
                    <a:p>
                      <a:pPr algn="ctr" fontAlgn="t"/>
                      <a:endParaRPr lang="en-US" sz="1200" b="1"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ru-RU" sz="1200" u="none" strike="noStrike" dirty="0">
                          <a:solidFill>
                            <a:schemeClr val="tx1"/>
                          </a:solidFill>
                          <a:effectLst/>
                          <a:latin typeface="+mj-lt"/>
                        </a:rPr>
                        <a:t>Исламский банк развития (ИБР) профинансировал в Узбекистане 168 проектов на сумму почти $4 млрд. Это самый высокий показатель среди стран Центральной Азии. Из них 73 проекта уже завершены, остальные 95 — в стадии активной реализации.</a:t>
                      </a:r>
                      <a:endParaRPr lang="ru-RU" sz="1200" b="0"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73126671"/>
                  </a:ext>
                </a:extLst>
              </a:tr>
              <a:tr h="154847">
                <a:tc>
                  <a:txBody>
                    <a:bodyPr/>
                    <a:lstStyle/>
                    <a:p>
                      <a:pPr algn="ctr" fontAlgn="t"/>
                      <a:r>
                        <a:rPr lang="en-US" sz="1200" b="1" u="none" strike="noStrike" dirty="0">
                          <a:solidFill>
                            <a:schemeClr val="tx1"/>
                          </a:solidFill>
                          <a:effectLst/>
                          <a:latin typeface="+mj-lt"/>
                        </a:rPr>
                        <a:t>11.06.2025</a:t>
                      </a:r>
                      <a:endParaRPr lang="en-US" sz="1200" b="1"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tc>
                  <a:txBody>
                    <a:bodyPr/>
                    <a:lstStyle/>
                    <a:p>
                      <a:pPr algn="l" fontAlgn="t"/>
                      <a:r>
                        <a:rPr lang="ru-RU" sz="1200" u="none" strike="noStrike" dirty="0">
                          <a:solidFill>
                            <a:schemeClr val="tx1"/>
                          </a:solidFill>
                          <a:effectLst/>
                          <a:latin typeface="+mj-lt"/>
                        </a:rPr>
                        <a:t>Узбекистан на пути к лидерству в исламском банкинге Центральной Азии</a:t>
                      </a:r>
                      <a:endParaRPr lang="ru-RU" sz="1200" b="0"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571839824"/>
                  </a:ext>
                </a:extLst>
              </a:tr>
              <a:tr h="154847">
                <a:tc>
                  <a:txBody>
                    <a:bodyPr/>
                    <a:lstStyle/>
                    <a:p>
                      <a:pPr algn="ctr" fontAlgn="t"/>
                      <a:endParaRPr lang="en-US" sz="1200" b="1"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tc>
                  <a:txBody>
                    <a:bodyPr/>
                    <a:lstStyle/>
                    <a:p>
                      <a:pPr algn="l" fontAlgn="t"/>
                      <a:endParaRPr lang="en-US" sz="1200" b="0"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1213873"/>
                  </a:ext>
                </a:extLst>
              </a:tr>
              <a:tr h="154847">
                <a:tc>
                  <a:txBody>
                    <a:bodyPr/>
                    <a:lstStyle/>
                    <a:p>
                      <a:pPr algn="ctr" fontAlgn="t"/>
                      <a:r>
                        <a:rPr lang="en-US" sz="1200" b="1" u="none" strike="noStrike" dirty="0">
                          <a:solidFill>
                            <a:schemeClr val="tx1"/>
                          </a:solidFill>
                          <a:effectLst/>
                          <a:latin typeface="+mj-lt"/>
                        </a:rPr>
                        <a:t>22.05.2025</a:t>
                      </a:r>
                      <a:endParaRPr lang="en-US" sz="1200" b="1"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tc>
                  <a:txBody>
                    <a:bodyPr/>
                    <a:lstStyle/>
                    <a:p>
                      <a:pPr algn="l" fontAlgn="t"/>
                      <a:r>
                        <a:rPr lang="ru-RU" sz="1200" u="none" strike="noStrike" dirty="0">
                          <a:solidFill>
                            <a:schemeClr val="tx1"/>
                          </a:solidFill>
                          <a:effectLst/>
                          <a:latin typeface="+mj-lt"/>
                        </a:rPr>
                        <a:t>$7,5 трлн без процентов: как исламский банкинг меняет экономику Центральной Азии</a:t>
                      </a:r>
                      <a:endParaRPr lang="ru-RU" sz="1200" b="0" i="0" u="none" strike="noStrike" dirty="0">
                        <a:solidFill>
                          <a:schemeClr val="tx1"/>
                        </a:solidFill>
                        <a:effectLst/>
                        <a:latin typeface="+mj-lt"/>
                      </a:endParaRPr>
                    </a:p>
                  </a:txBody>
                  <a:tcPr marL="7943" marR="7943" marT="7943" marB="0">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3812765963"/>
                  </a:ext>
                </a:extLst>
              </a:tr>
              <a:tr h="774235">
                <a:tc>
                  <a:txBody>
                    <a:bodyPr/>
                    <a:lstStyle/>
                    <a:p>
                      <a:pPr algn="ctr" fontAlgn="t"/>
                      <a:endParaRPr lang="en-US" sz="1200" b="1"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ru-RU" sz="1200" u="none" strike="noStrike" dirty="0">
                          <a:solidFill>
                            <a:schemeClr val="tx1"/>
                          </a:solidFill>
                          <a:effectLst/>
                          <a:latin typeface="+mj-lt"/>
                        </a:rPr>
                        <a:t>Аналитики прогнозируют, что объем исламских банковских активов достигнет $2,4 млрд к 2033 году, а сукук — $1,9 млрд.</a:t>
                      </a:r>
                      <a:br>
                        <a:rPr lang="ru-RU" sz="1200" u="none" strike="noStrike" dirty="0">
                          <a:solidFill>
                            <a:schemeClr val="tx1"/>
                          </a:solidFill>
                          <a:effectLst/>
                          <a:latin typeface="+mj-lt"/>
                        </a:rPr>
                      </a:br>
                      <a:r>
                        <a:rPr lang="ru-RU" sz="1200" u="none" strike="noStrike" dirty="0">
                          <a:solidFill>
                            <a:schemeClr val="tx1"/>
                          </a:solidFill>
                          <a:effectLst/>
                          <a:latin typeface="+mj-lt"/>
                        </a:rPr>
                        <a:t>Вместе с тем аналитики ЕАБР отмечают, что Узбекистан фокусируется на исламском лизинге. Уже работают несколько компаний, предлагающих услуги иджара и мурабаха, а также одна страховая компания такафул. На базе традиционных банков создаются окна исламского финансирования.</a:t>
                      </a:r>
                      <a:endParaRPr lang="ru-RU" sz="1200" b="0" i="0" u="none" strike="noStrike" dirty="0">
                        <a:solidFill>
                          <a:schemeClr val="tx1"/>
                        </a:solidFill>
                        <a:effectLst/>
                        <a:latin typeface="+mj-lt"/>
                      </a:endParaRPr>
                    </a:p>
                  </a:txBody>
                  <a:tcPr marL="7943" marR="7943" marT="7943" marB="0">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73955544"/>
                  </a:ext>
                </a:extLst>
              </a:tr>
            </a:tbl>
          </a:graphicData>
        </a:graphic>
      </p:graphicFrame>
    </p:spTree>
    <p:extLst>
      <p:ext uri="{BB962C8B-B14F-4D97-AF65-F5344CB8AC3E}">
        <p14:creationId xmlns:p14="http://schemas.microsoft.com/office/powerpoint/2010/main" val="5312704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2C6F-9C6D-A1A8-6F5B-6541A73D81A6}"/>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E2C25D7-401C-F6A6-7D95-BFB28441A410}"/>
              </a:ext>
            </a:extLst>
          </p:cNvPr>
          <p:cNvSpPr>
            <a:spLocks noGrp="1"/>
          </p:cNvSpPr>
          <p:nvPr>
            <p:ph type="title"/>
          </p:nvPr>
        </p:nvSpPr>
        <p:spPr>
          <a:xfrm>
            <a:off x="305999" y="306000"/>
            <a:ext cx="7202631" cy="360000"/>
          </a:xfrm>
        </p:spPr>
        <p:txBody>
          <a:bodyPr/>
          <a:lstStyle/>
          <a:p>
            <a:r>
              <a:rPr lang="ru-RU" dirty="0"/>
              <a:t>Риски и внутренний контроль</a:t>
            </a:r>
            <a:endParaRPr lang="en-US" dirty="0"/>
          </a:p>
        </p:txBody>
      </p:sp>
      <p:sp>
        <p:nvSpPr>
          <p:cNvPr id="10" name="Slide Number Placeholder 9">
            <a:extLst>
              <a:ext uri="{FF2B5EF4-FFF2-40B4-BE49-F238E27FC236}">
                <a16:creationId xmlns:a16="http://schemas.microsoft.com/office/drawing/2014/main" id="{8127EDCF-AF62-1E89-2F6A-5BC551AE24D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GB" sz="1000" b="0" i="0" u="none" strike="noStrike" kern="1200" cap="none" spc="0" normalizeH="0" baseline="0" noProof="0" smtClean="0">
                <a:ln>
                  <a:noFill/>
                </a:ln>
                <a:solidFill>
                  <a:srgbClr val="464B4B"/>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464B4B"/>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6A9D3E9C-9BC2-4770-BC56-F1360C18F45E}"/>
              </a:ext>
            </a:extLst>
          </p:cNvPr>
          <p:cNvSpPr>
            <a:spLocks noGrp="1"/>
          </p:cNvSpPr>
          <p:nvPr>
            <p:ph type="body" sz="quarter" idx="13"/>
          </p:nvPr>
        </p:nvSpPr>
        <p:spPr>
          <a:xfrm>
            <a:off x="306000" y="673200"/>
            <a:ext cx="11576438" cy="360000"/>
          </a:xfrm>
        </p:spPr>
        <p:txBody>
          <a:bodyPr/>
          <a:lstStyle/>
          <a:p>
            <a:r>
              <a:rPr lang="ru-RU" dirty="0"/>
              <a:t> </a:t>
            </a:r>
            <a:endParaRPr lang="en-US" dirty="0"/>
          </a:p>
        </p:txBody>
      </p:sp>
      <p:sp>
        <p:nvSpPr>
          <p:cNvPr id="3" name="Rectangle 2">
            <a:extLst>
              <a:ext uri="{FF2B5EF4-FFF2-40B4-BE49-F238E27FC236}">
                <a16:creationId xmlns:a16="http://schemas.microsoft.com/office/drawing/2014/main" id="{7B1D0BC8-FFF8-B703-F756-E7427A71BD89}"/>
              </a:ext>
            </a:extLst>
          </p:cNvPr>
          <p:cNvSpPr/>
          <p:nvPr/>
        </p:nvSpPr>
        <p:spPr>
          <a:xfrm>
            <a:off x="1200037" y="1472010"/>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Риски несоответствия шариату</a:t>
            </a:r>
            <a:endParaRPr lang="en-US" sz="1600" dirty="0">
              <a:solidFill>
                <a:schemeClr val="tx1"/>
              </a:solidFill>
            </a:endParaRPr>
          </a:p>
        </p:txBody>
      </p:sp>
      <p:sp>
        <p:nvSpPr>
          <p:cNvPr id="5" name="Rectangle 4">
            <a:extLst>
              <a:ext uri="{FF2B5EF4-FFF2-40B4-BE49-F238E27FC236}">
                <a16:creationId xmlns:a16="http://schemas.microsoft.com/office/drawing/2014/main" id="{9F696CDB-DEC8-AD6E-9BA9-8266207FB7D1}"/>
              </a:ext>
            </a:extLst>
          </p:cNvPr>
          <p:cNvSpPr/>
          <p:nvPr/>
        </p:nvSpPr>
        <p:spPr>
          <a:xfrm>
            <a:off x="1200037" y="2528867"/>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Операционные риски, связанные с владением активами</a:t>
            </a:r>
            <a:endParaRPr lang="en-US" sz="1600" dirty="0">
              <a:solidFill>
                <a:schemeClr val="tx1"/>
              </a:solidFill>
            </a:endParaRPr>
          </a:p>
        </p:txBody>
      </p:sp>
      <p:sp>
        <p:nvSpPr>
          <p:cNvPr id="7" name="Rectangle 6">
            <a:extLst>
              <a:ext uri="{FF2B5EF4-FFF2-40B4-BE49-F238E27FC236}">
                <a16:creationId xmlns:a16="http://schemas.microsoft.com/office/drawing/2014/main" id="{A1FDE723-E65C-204D-AD17-C23E01C7B3FA}"/>
              </a:ext>
            </a:extLst>
          </p:cNvPr>
          <p:cNvSpPr/>
          <p:nvPr/>
        </p:nvSpPr>
        <p:spPr>
          <a:xfrm>
            <a:off x="1200037" y="3585724"/>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Сложность в расчёте и распределении прибыли</a:t>
            </a:r>
            <a:endParaRPr lang="en-US" sz="1600" dirty="0">
              <a:solidFill>
                <a:schemeClr val="tx1"/>
              </a:solidFill>
            </a:endParaRPr>
          </a:p>
        </p:txBody>
      </p:sp>
      <p:sp>
        <p:nvSpPr>
          <p:cNvPr id="12" name="Rectangle 11">
            <a:extLst>
              <a:ext uri="{FF2B5EF4-FFF2-40B4-BE49-F238E27FC236}">
                <a16:creationId xmlns:a16="http://schemas.microsoft.com/office/drawing/2014/main" id="{76082BFA-144C-ADBE-AC88-065ADAD1E351}"/>
              </a:ext>
            </a:extLst>
          </p:cNvPr>
          <p:cNvSpPr/>
          <p:nvPr/>
        </p:nvSpPr>
        <p:spPr>
          <a:xfrm>
            <a:off x="1200037" y="4642581"/>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Необходима надёжная система внутреннего контроля</a:t>
            </a:r>
            <a:endParaRPr lang="en-US" sz="1600" dirty="0">
              <a:solidFill>
                <a:schemeClr val="tx1"/>
              </a:solidFill>
            </a:endParaRPr>
          </a:p>
        </p:txBody>
      </p:sp>
      <p:pic>
        <p:nvPicPr>
          <p:cNvPr id="2" name="Picture 1" descr="Looking up view of tall buildings&#10;&#10;Description automatically generated">
            <a:extLst>
              <a:ext uri="{FF2B5EF4-FFF2-40B4-BE49-F238E27FC236}">
                <a16:creationId xmlns:a16="http://schemas.microsoft.com/office/drawing/2014/main" id="{CC0F6CBC-AB3B-76C7-13A2-3FDFC842CD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859143" y="1837861"/>
            <a:ext cx="4827954" cy="3218635"/>
          </a:xfrm>
          <a:prstGeom prst="rect">
            <a:avLst/>
          </a:prstGeom>
        </p:spPr>
      </p:pic>
    </p:spTree>
    <p:extLst>
      <p:ext uri="{BB962C8B-B14F-4D97-AF65-F5344CB8AC3E}">
        <p14:creationId xmlns:p14="http://schemas.microsoft.com/office/powerpoint/2010/main" val="33347256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94A52-5381-0B95-5F03-615CED740C49}"/>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CC5A140D-5D93-C776-A37C-18CC60B1ADC1}"/>
              </a:ext>
            </a:extLst>
          </p:cNvPr>
          <p:cNvSpPr>
            <a:spLocks noGrp="1"/>
          </p:cNvSpPr>
          <p:nvPr>
            <p:ph type="title"/>
          </p:nvPr>
        </p:nvSpPr>
        <p:spPr>
          <a:xfrm>
            <a:off x="305999" y="306000"/>
            <a:ext cx="7202631" cy="360000"/>
          </a:xfrm>
        </p:spPr>
        <p:txBody>
          <a:bodyPr/>
          <a:lstStyle/>
          <a:p>
            <a:r>
              <a:rPr lang="ru-RU" dirty="0"/>
              <a:t>Принципы учёта</a:t>
            </a:r>
            <a:endParaRPr lang="en-US" dirty="0"/>
          </a:p>
        </p:txBody>
      </p:sp>
      <p:sp>
        <p:nvSpPr>
          <p:cNvPr id="10" name="Slide Number Placeholder 9">
            <a:extLst>
              <a:ext uri="{FF2B5EF4-FFF2-40B4-BE49-F238E27FC236}">
                <a16:creationId xmlns:a16="http://schemas.microsoft.com/office/drawing/2014/main" id="{63BE0090-EBF1-A816-4BEC-CFB26AA64E0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GB" sz="1000" b="0" i="0" u="none" strike="noStrike" kern="1200" cap="none" spc="0" normalizeH="0" baseline="0" noProof="0" smtClean="0">
                <a:ln>
                  <a:noFill/>
                </a:ln>
                <a:solidFill>
                  <a:srgbClr val="464B4B"/>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srgbClr val="464B4B"/>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E8303BDF-AB79-C266-A7FF-63CEC58B5B5A}"/>
              </a:ext>
            </a:extLst>
          </p:cNvPr>
          <p:cNvSpPr>
            <a:spLocks noGrp="1"/>
          </p:cNvSpPr>
          <p:nvPr>
            <p:ph type="body" sz="quarter" idx="13"/>
          </p:nvPr>
        </p:nvSpPr>
        <p:spPr>
          <a:xfrm>
            <a:off x="306000" y="673200"/>
            <a:ext cx="11576438" cy="360000"/>
          </a:xfrm>
        </p:spPr>
        <p:txBody>
          <a:bodyPr/>
          <a:lstStyle/>
          <a:p>
            <a:r>
              <a:rPr lang="ru-RU" dirty="0"/>
              <a:t> </a:t>
            </a:r>
            <a:endParaRPr lang="en-US" dirty="0"/>
          </a:p>
        </p:txBody>
      </p:sp>
      <p:sp>
        <p:nvSpPr>
          <p:cNvPr id="3" name="Rectangle 2">
            <a:extLst>
              <a:ext uri="{FF2B5EF4-FFF2-40B4-BE49-F238E27FC236}">
                <a16:creationId xmlns:a16="http://schemas.microsoft.com/office/drawing/2014/main" id="{BCDF79EB-7B4B-535D-80C4-0ED99E066A99}"/>
              </a:ext>
            </a:extLst>
          </p:cNvPr>
          <p:cNvSpPr/>
          <p:nvPr/>
        </p:nvSpPr>
        <p:spPr>
          <a:xfrm>
            <a:off x="947523" y="1376557"/>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МСФО: применение стандартов с учетом исламской специфики</a:t>
            </a:r>
            <a:endParaRPr lang="en-US" sz="1600" dirty="0">
              <a:solidFill>
                <a:schemeClr val="tx1"/>
              </a:solidFill>
            </a:endParaRPr>
          </a:p>
        </p:txBody>
      </p:sp>
      <p:sp>
        <p:nvSpPr>
          <p:cNvPr id="5" name="Rectangle 4">
            <a:extLst>
              <a:ext uri="{FF2B5EF4-FFF2-40B4-BE49-F238E27FC236}">
                <a16:creationId xmlns:a16="http://schemas.microsoft.com/office/drawing/2014/main" id="{740BD5B5-25A2-4D5E-B623-266968AE31E2}"/>
              </a:ext>
            </a:extLst>
          </p:cNvPr>
          <p:cNvSpPr/>
          <p:nvPr/>
        </p:nvSpPr>
        <p:spPr>
          <a:xfrm>
            <a:off x="947523" y="2433414"/>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AAOIFI: специализированные стандарты для исламского банкинга</a:t>
            </a:r>
            <a:endParaRPr lang="en-US" sz="1600" dirty="0">
              <a:solidFill>
                <a:schemeClr val="tx1"/>
              </a:solidFill>
            </a:endParaRPr>
          </a:p>
        </p:txBody>
      </p:sp>
      <p:sp>
        <p:nvSpPr>
          <p:cNvPr id="7" name="Rectangle 6">
            <a:extLst>
              <a:ext uri="{FF2B5EF4-FFF2-40B4-BE49-F238E27FC236}">
                <a16:creationId xmlns:a16="http://schemas.microsoft.com/office/drawing/2014/main" id="{90AE45A4-5287-14AC-B2C3-70B260BDA582}"/>
              </a:ext>
            </a:extLst>
          </p:cNvPr>
          <p:cNvSpPr/>
          <p:nvPr/>
        </p:nvSpPr>
        <p:spPr>
          <a:xfrm>
            <a:off x="947523" y="3490271"/>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Признание доходов зависит от типа сделки</a:t>
            </a:r>
            <a:endParaRPr lang="en-US" sz="1600" dirty="0">
              <a:solidFill>
                <a:schemeClr val="tx1"/>
              </a:solidFill>
            </a:endParaRPr>
          </a:p>
        </p:txBody>
      </p:sp>
      <p:sp>
        <p:nvSpPr>
          <p:cNvPr id="12" name="Rectangle 11">
            <a:extLst>
              <a:ext uri="{FF2B5EF4-FFF2-40B4-BE49-F238E27FC236}">
                <a16:creationId xmlns:a16="http://schemas.microsoft.com/office/drawing/2014/main" id="{25123BCE-6B08-41B6-9514-478D8065B2A3}"/>
              </a:ext>
            </a:extLst>
          </p:cNvPr>
          <p:cNvSpPr/>
          <p:nvPr/>
        </p:nvSpPr>
        <p:spPr>
          <a:xfrm>
            <a:off x="947523" y="4547128"/>
            <a:ext cx="6890191" cy="792114"/>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solidFill>
                  <a:schemeClr val="tx2"/>
                </a:solidFill>
              </a:rPr>
              <a:t>Необходимость раскрытия соответствия нормам шариата</a:t>
            </a:r>
            <a:endParaRPr lang="en-US" sz="1600" dirty="0">
              <a:solidFill>
                <a:schemeClr val="tx1"/>
              </a:solidFill>
            </a:endParaRPr>
          </a:p>
        </p:txBody>
      </p:sp>
      <p:pic>
        <p:nvPicPr>
          <p:cNvPr id="2" name="Picture 1" descr="Looking up view of a tall building&#10;&#10;Description automatically generated">
            <a:extLst>
              <a:ext uri="{FF2B5EF4-FFF2-40B4-BE49-F238E27FC236}">
                <a16:creationId xmlns:a16="http://schemas.microsoft.com/office/drawing/2014/main" id="{373A8855-C019-2657-5A59-64B415E3F3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871013" y="1747277"/>
            <a:ext cx="4812487" cy="3210363"/>
          </a:xfrm>
          <a:prstGeom prst="rect">
            <a:avLst/>
          </a:prstGeom>
        </p:spPr>
      </p:pic>
    </p:spTree>
    <p:extLst>
      <p:ext uri="{BB962C8B-B14F-4D97-AF65-F5344CB8AC3E}">
        <p14:creationId xmlns:p14="http://schemas.microsoft.com/office/powerpoint/2010/main" val="4014139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E8F1-066D-48C0-5552-3547AD607450}"/>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708B77D2-56FB-173B-0DDA-7AB577A75F78}"/>
              </a:ext>
            </a:extLst>
          </p:cNvPr>
          <p:cNvSpPr>
            <a:spLocks noGrp="1"/>
          </p:cNvSpPr>
          <p:nvPr>
            <p:ph type="title"/>
          </p:nvPr>
        </p:nvSpPr>
        <p:spPr>
          <a:xfrm>
            <a:off x="305999" y="306000"/>
            <a:ext cx="7202631" cy="360000"/>
          </a:xfrm>
        </p:spPr>
        <p:txBody>
          <a:bodyPr/>
          <a:lstStyle/>
          <a:p>
            <a:r>
              <a:rPr lang="ru-RU" dirty="0"/>
              <a:t>Региональный контекст</a:t>
            </a:r>
            <a:endParaRPr lang="en-US" dirty="0"/>
          </a:p>
        </p:txBody>
      </p:sp>
      <p:sp>
        <p:nvSpPr>
          <p:cNvPr id="10" name="Slide Number Placeholder 9">
            <a:extLst>
              <a:ext uri="{FF2B5EF4-FFF2-40B4-BE49-F238E27FC236}">
                <a16:creationId xmlns:a16="http://schemas.microsoft.com/office/drawing/2014/main" id="{C0891045-A633-27E1-2437-2FA7640694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GB" sz="1000" b="0" i="0" u="none" strike="noStrike" kern="1200" cap="none" spc="0" normalizeH="0" baseline="0" noProof="0" smtClean="0">
                <a:ln>
                  <a:noFill/>
                </a:ln>
                <a:solidFill>
                  <a:srgbClr val="464B4B"/>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464B4B"/>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0EE00169-43C3-4AF7-DB3A-657C43C87DE0}"/>
              </a:ext>
            </a:extLst>
          </p:cNvPr>
          <p:cNvSpPr>
            <a:spLocks noGrp="1"/>
          </p:cNvSpPr>
          <p:nvPr>
            <p:ph type="body" sz="quarter" idx="13"/>
          </p:nvPr>
        </p:nvSpPr>
        <p:spPr>
          <a:xfrm>
            <a:off x="306000" y="673200"/>
            <a:ext cx="11576438" cy="360000"/>
          </a:xfrm>
        </p:spPr>
        <p:txBody>
          <a:bodyPr/>
          <a:lstStyle/>
          <a:p>
            <a:r>
              <a:rPr lang="ru-RU" dirty="0"/>
              <a:t> </a:t>
            </a:r>
            <a:endParaRPr lang="en-US" dirty="0"/>
          </a:p>
        </p:txBody>
      </p:sp>
      <p:sp>
        <p:nvSpPr>
          <p:cNvPr id="5" name="Rectangle 4">
            <a:extLst>
              <a:ext uri="{FF2B5EF4-FFF2-40B4-BE49-F238E27FC236}">
                <a16:creationId xmlns:a16="http://schemas.microsoft.com/office/drawing/2014/main" id="{30D21480-7317-35D5-D5B4-89C61A4F247A}"/>
              </a:ext>
            </a:extLst>
          </p:cNvPr>
          <p:cNvSpPr/>
          <p:nvPr/>
        </p:nvSpPr>
        <p:spPr>
          <a:xfrm>
            <a:off x="4319344" y="2555133"/>
            <a:ext cx="3553311" cy="1055802"/>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600" dirty="0">
                <a:solidFill>
                  <a:schemeClr val="tx2"/>
                </a:solidFill>
              </a:rPr>
              <a:t>регулирование, </a:t>
            </a:r>
          </a:p>
          <a:p>
            <a:pPr marL="285750" indent="-285750">
              <a:buFont typeface="Arial" panose="020B0604020202020204" pitchFamily="34" charset="0"/>
              <a:buChar char="•"/>
            </a:pPr>
            <a:r>
              <a:rPr lang="ru-RU" sz="1600" dirty="0">
                <a:solidFill>
                  <a:schemeClr val="tx2"/>
                </a:solidFill>
              </a:rPr>
              <a:t>подготовка кадров, </a:t>
            </a:r>
          </a:p>
          <a:p>
            <a:pPr marL="285750" indent="-285750">
              <a:buFont typeface="Arial" panose="020B0604020202020204" pitchFamily="34" charset="0"/>
              <a:buChar char="•"/>
            </a:pPr>
            <a:r>
              <a:rPr lang="ru-RU" sz="1600" dirty="0">
                <a:solidFill>
                  <a:schemeClr val="tx2"/>
                </a:solidFill>
              </a:rPr>
              <a:t>экспертиза</a:t>
            </a:r>
            <a:endParaRPr lang="en-US" sz="1600" dirty="0">
              <a:solidFill>
                <a:schemeClr val="tx1"/>
              </a:solidFill>
            </a:endParaRPr>
          </a:p>
        </p:txBody>
      </p:sp>
      <p:sp>
        <p:nvSpPr>
          <p:cNvPr id="12" name="Rectangle 11">
            <a:extLst>
              <a:ext uri="{FF2B5EF4-FFF2-40B4-BE49-F238E27FC236}">
                <a16:creationId xmlns:a16="http://schemas.microsoft.com/office/drawing/2014/main" id="{004355DE-A5D3-4C05-84A5-8958F919275B}"/>
              </a:ext>
            </a:extLst>
          </p:cNvPr>
          <p:cNvSpPr/>
          <p:nvPr/>
        </p:nvSpPr>
        <p:spPr>
          <a:xfrm>
            <a:off x="8329127" y="2555132"/>
            <a:ext cx="3553311" cy="1055801"/>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600" dirty="0">
                <a:solidFill>
                  <a:schemeClr val="tx2"/>
                </a:solidFill>
              </a:rPr>
              <a:t>этические финансы, </a:t>
            </a:r>
          </a:p>
          <a:p>
            <a:pPr marL="285750" indent="-285750">
              <a:buFont typeface="Arial" panose="020B0604020202020204" pitchFamily="34" charset="0"/>
              <a:buChar char="•"/>
            </a:pPr>
            <a:r>
              <a:rPr lang="ru-RU" sz="1600" dirty="0">
                <a:solidFill>
                  <a:schemeClr val="tx2"/>
                </a:solidFill>
              </a:rPr>
              <a:t>доверие инвесторов,</a:t>
            </a:r>
          </a:p>
          <a:p>
            <a:pPr marL="285750" indent="-285750">
              <a:buFont typeface="Arial" panose="020B0604020202020204" pitchFamily="34" charset="0"/>
              <a:buChar char="•"/>
            </a:pPr>
            <a:r>
              <a:rPr lang="ru-RU" sz="1600" dirty="0">
                <a:solidFill>
                  <a:schemeClr val="tx2"/>
                </a:solidFill>
              </a:rPr>
              <a:t>диверсификация</a:t>
            </a:r>
            <a:endParaRPr lang="en-US" sz="1600" dirty="0">
              <a:solidFill>
                <a:schemeClr val="tx2"/>
              </a:solidFill>
            </a:endParaRPr>
          </a:p>
        </p:txBody>
      </p:sp>
      <p:sp>
        <p:nvSpPr>
          <p:cNvPr id="2" name="Rectangle 1">
            <a:extLst>
              <a:ext uri="{FF2B5EF4-FFF2-40B4-BE49-F238E27FC236}">
                <a16:creationId xmlns:a16="http://schemas.microsoft.com/office/drawing/2014/main" id="{1F9DFD0F-0225-73FC-B37A-E3C8DA97E8D7}"/>
              </a:ext>
            </a:extLst>
          </p:cNvPr>
          <p:cNvSpPr/>
          <p:nvPr/>
        </p:nvSpPr>
        <p:spPr>
          <a:xfrm>
            <a:off x="309561" y="1360462"/>
            <a:ext cx="3553311" cy="105580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dirty="0"/>
              <a:t>Растущий интерес к исламским финансам в Центральной Азии</a:t>
            </a:r>
          </a:p>
        </p:txBody>
      </p:sp>
      <p:sp>
        <p:nvSpPr>
          <p:cNvPr id="4" name="Rectangle 3">
            <a:extLst>
              <a:ext uri="{FF2B5EF4-FFF2-40B4-BE49-F238E27FC236}">
                <a16:creationId xmlns:a16="http://schemas.microsoft.com/office/drawing/2014/main" id="{2F2CD6BD-B140-8307-12E2-F9832666BCC6}"/>
              </a:ext>
            </a:extLst>
          </p:cNvPr>
          <p:cNvSpPr/>
          <p:nvPr/>
        </p:nvSpPr>
        <p:spPr>
          <a:xfrm>
            <a:off x="4319344" y="1360462"/>
            <a:ext cx="3553311" cy="105580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dirty="0"/>
              <a:t>Основные вызовы:</a:t>
            </a:r>
          </a:p>
        </p:txBody>
      </p:sp>
      <p:sp>
        <p:nvSpPr>
          <p:cNvPr id="6" name="Rectangle 5">
            <a:extLst>
              <a:ext uri="{FF2B5EF4-FFF2-40B4-BE49-F238E27FC236}">
                <a16:creationId xmlns:a16="http://schemas.microsoft.com/office/drawing/2014/main" id="{69670FB9-DB75-966E-4688-29DA502B205C}"/>
              </a:ext>
            </a:extLst>
          </p:cNvPr>
          <p:cNvSpPr/>
          <p:nvPr/>
        </p:nvSpPr>
        <p:spPr>
          <a:xfrm>
            <a:off x="8329127" y="1360462"/>
            <a:ext cx="3553311" cy="105580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dirty="0"/>
              <a:t>Потенциал:</a:t>
            </a:r>
          </a:p>
        </p:txBody>
      </p:sp>
      <p:pic>
        <p:nvPicPr>
          <p:cNvPr id="3" name="Espace réservé pour une image  12" descr="Une image contenant ciel, nuage, bâtiment, fenêtre&#10;&#10;Description générée automatiquement">
            <a:extLst>
              <a:ext uri="{FF2B5EF4-FFF2-40B4-BE49-F238E27FC236}">
                <a16:creationId xmlns:a16="http://schemas.microsoft.com/office/drawing/2014/main" id="{AC9AD001-4CB5-3EA4-7D1E-03FB485F4B31}"/>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0" y="3930364"/>
            <a:ext cx="12193200" cy="2019587"/>
          </a:xfrm>
        </p:spPr>
      </p:pic>
    </p:spTree>
    <p:extLst>
      <p:ext uri="{BB962C8B-B14F-4D97-AF65-F5344CB8AC3E}">
        <p14:creationId xmlns:p14="http://schemas.microsoft.com/office/powerpoint/2010/main" val="41854584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EFD32-C8ED-7E0D-5A3D-ED04E2F2B31D}"/>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064E76C6-2EB0-51C2-79D0-F16D814719AD}"/>
              </a:ext>
            </a:extLst>
          </p:cNvPr>
          <p:cNvSpPr>
            <a:spLocks noGrp="1"/>
          </p:cNvSpPr>
          <p:nvPr>
            <p:ph type="title"/>
          </p:nvPr>
        </p:nvSpPr>
        <p:spPr>
          <a:xfrm>
            <a:off x="305999" y="306000"/>
            <a:ext cx="7202631" cy="360000"/>
          </a:xfrm>
        </p:spPr>
        <p:txBody>
          <a:bodyPr/>
          <a:lstStyle/>
          <a:p>
            <a:r>
              <a:rPr lang="ru-RU" dirty="0"/>
              <a:t>Заключение</a:t>
            </a:r>
            <a:endParaRPr lang="en-US" dirty="0"/>
          </a:p>
        </p:txBody>
      </p:sp>
      <p:sp>
        <p:nvSpPr>
          <p:cNvPr id="10" name="Slide Number Placeholder 9">
            <a:extLst>
              <a:ext uri="{FF2B5EF4-FFF2-40B4-BE49-F238E27FC236}">
                <a16:creationId xmlns:a16="http://schemas.microsoft.com/office/drawing/2014/main" id="{E3C4691D-CB85-230A-53E2-80321AB41E9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06D9-4617-44B0-8711-1EF1C439A609}" type="slidenum">
              <a:rPr kumimoji="0" lang="en-GB" sz="1000" b="0" i="0" u="none" strike="noStrike" kern="1200" cap="none" spc="0" normalizeH="0" baseline="0" noProof="0" smtClean="0">
                <a:ln>
                  <a:noFill/>
                </a:ln>
                <a:solidFill>
                  <a:srgbClr val="464B4B"/>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464B4B"/>
              </a:solidFill>
              <a:effectLst/>
              <a:uLnTx/>
              <a:uFillTx/>
              <a:latin typeface="Arial"/>
              <a:ea typeface="+mn-ea"/>
              <a:cs typeface="+mn-cs"/>
            </a:endParaRPr>
          </a:p>
        </p:txBody>
      </p:sp>
      <p:sp>
        <p:nvSpPr>
          <p:cNvPr id="16" name="Text Placeholder 15">
            <a:extLst>
              <a:ext uri="{FF2B5EF4-FFF2-40B4-BE49-F238E27FC236}">
                <a16:creationId xmlns:a16="http://schemas.microsoft.com/office/drawing/2014/main" id="{A86ED174-CF94-893D-9B1B-9D82CA8358D2}"/>
              </a:ext>
            </a:extLst>
          </p:cNvPr>
          <p:cNvSpPr>
            <a:spLocks noGrp="1"/>
          </p:cNvSpPr>
          <p:nvPr>
            <p:ph type="body" sz="quarter" idx="13"/>
          </p:nvPr>
        </p:nvSpPr>
        <p:spPr>
          <a:xfrm>
            <a:off x="306000" y="673200"/>
            <a:ext cx="11576438" cy="360000"/>
          </a:xfrm>
        </p:spPr>
        <p:txBody>
          <a:bodyPr/>
          <a:lstStyle/>
          <a:p>
            <a:r>
              <a:rPr lang="ru-RU" dirty="0"/>
              <a:t> </a:t>
            </a:r>
            <a:endParaRPr lang="en-US" dirty="0"/>
          </a:p>
        </p:txBody>
      </p:sp>
      <p:sp>
        <p:nvSpPr>
          <p:cNvPr id="2" name="Rectangle 1">
            <a:extLst>
              <a:ext uri="{FF2B5EF4-FFF2-40B4-BE49-F238E27FC236}">
                <a16:creationId xmlns:a16="http://schemas.microsoft.com/office/drawing/2014/main" id="{9F15FDB6-AB59-FBA4-195B-A2A3DC45CD6E}"/>
              </a:ext>
            </a:extLst>
          </p:cNvPr>
          <p:cNvSpPr/>
          <p:nvPr/>
        </p:nvSpPr>
        <p:spPr>
          <a:xfrm>
            <a:off x="1259071" y="2048763"/>
            <a:ext cx="2648243" cy="1487539"/>
          </a:xfrm>
          <a:prstGeom prst="rect">
            <a:avLst/>
          </a:prstGeom>
          <a:solidFill>
            <a:schemeClr val="bg1"/>
          </a:solidFill>
          <a:ln>
            <a:solidFill>
              <a:srgbClr val="4AA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solidFill>
              </a:rPr>
              <a:t>Исламские финансы — справедливая, обеспеченная и этичная система</a:t>
            </a:r>
            <a:endParaRPr lang="ru-RU" b="1" dirty="0">
              <a:solidFill>
                <a:schemeClr val="accent2"/>
              </a:solidFill>
            </a:endParaRPr>
          </a:p>
        </p:txBody>
      </p:sp>
      <p:sp>
        <p:nvSpPr>
          <p:cNvPr id="4" name="Rectangle 3">
            <a:extLst>
              <a:ext uri="{FF2B5EF4-FFF2-40B4-BE49-F238E27FC236}">
                <a16:creationId xmlns:a16="http://schemas.microsoft.com/office/drawing/2014/main" id="{FBA4A812-4CFE-F9FF-230A-B3FC575C2604}"/>
              </a:ext>
            </a:extLst>
          </p:cNvPr>
          <p:cNvSpPr/>
          <p:nvPr/>
        </p:nvSpPr>
        <p:spPr>
          <a:xfrm>
            <a:off x="4860386" y="2048763"/>
            <a:ext cx="2648244" cy="1487539"/>
          </a:xfrm>
          <a:prstGeom prst="rect">
            <a:avLst/>
          </a:prstGeom>
          <a:solidFill>
            <a:schemeClr val="bg1"/>
          </a:solidFill>
          <a:ln>
            <a:solidFill>
              <a:srgbClr val="4AA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solidFill>
              </a:rPr>
              <a:t>Требует компетенций в учёте и знании шариатских принципов</a:t>
            </a:r>
          </a:p>
        </p:txBody>
      </p:sp>
      <p:sp>
        <p:nvSpPr>
          <p:cNvPr id="6" name="Rectangle 5">
            <a:extLst>
              <a:ext uri="{FF2B5EF4-FFF2-40B4-BE49-F238E27FC236}">
                <a16:creationId xmlns:a16="http://schemas.microsoft.com/office/drawing/2014/main" id="{038241FA-84B8-33B2-A793-DC16C9A5E0FD}"/>
              </a:ext>
            </a:extLst>
          </p:cNvPr>
          <p:cNvSpPr/>
          <p:nvPr/>
        </p:nvSpPr>
        <p:spPr>
          <a:xfrm>
            <a:off x="8461702" y="2048763"/>
            <a:ext cx="2648245" cy="1487539"/>
          </a:xfrm>
          <a:prstGeom prst="rect">
            <a:avLst/>
          </a:prstGeom>
          <a:solidFill>
            <a:schemeClr val="bg1"/>
          </a:solidFill>
          <a:ln>
            <a:solidFill>
              <a:srgbClr val="4AA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2"/>
                </a:solidFill>
              </a:rPr>
              <a:t>Центральная Азия может стать лидером при правильном подходе</a:t>
            </a:r>
            <a:endParaRPr lang="ru-RU" b="1" dirty="0">
              <a:solidFill>
                <a:schemeClr val="accent2"/>
              </a:solidFill>
            </a:endParaRPr>
          </a:p>
        </p:txBody>
      </p:sp>
      <p:sp>
        <p:nvSpPr>
          <p:cNvPr id="3" name="Rectangle 2">
            <a:extLst>
              <a:ext uri="{FF2B5EF4-FFF2-40B4-BE49-F238E27FC236}">
                <a16:creationId xmlns:a16="http://schemas.microsoft.com/office/drawing/2014/main" id="{1B957860-D6B7-5EED-FB9D-A9F2420A5DFB}"/>
              </a:ext>
            </a:extLst>
          </p:cNvPr>
          <p:cNvSpPr/>
          <p:nvPr/>
        </p:nvSpPr>
        <p:spPr>
          <a:xfrm>
            <a:off x="1259071" y="1153024"/>
            <a:ext cx="2648243" cy="741090"/>
          </a:xfrm>
          <a:prstGeom prst="rect">
            <a:avLst/>
          </a:prstGeom>
          <a:solidFill>
            <a:schemeClr val="accent2"/>
          </a:solidFill>
          <a:ln>
            <a:solidFill>
              <a:srgbClr val="4AA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solidFill>
              </a:rPr>
              <a:t>1</a:t>
            </a:r>
          </a:p>
        </p:txBody>
      </p:sp>
      <p:sp>
        <p:nvSpPr>
          <p:cNvPr id="7" name="Rectangle 6">
            <a:extLst>
              <a:ext uri="{FF2B5EF4-FFF2-40B4-BE49-F238E27FC236}">
                <a16:creationId xmlns:a16="http://schemas.microsoft.com/office/drawing/2014/main" id="{29E4EA71-431F-99A8-FEC1-A22341571398}"/>
              </a:ext>
            </a:extLst>
          </p:cNvPr>
          <p:cNvSpPr/>
          <p:nvPr/>
        </p:nvSpPr>
        <p:spPr>
          <a:xfrm>
            <a:off x="4860386" y="1153024"/>
            <a:ext cx="2648244" cy="741090"/>
          </a:xfrm>
          <a:prstGeom prst="rect">
            <a:avLst/>
          </a:prstGeom>
          <a:solidFill>
            <a:schemeClr val="accent2"/>
          </a:solidFill>
          <a:ln>
            <a:solidFill>
              <a:srgbClr val="4AA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solidFill>
              </a:rPr>
              <a:t>2</a:t>
            </a:r>
          </a:p>
        </p:txBody>
      </p:sp>
      <p:sp>
        <p:nvSpPr>
          <p:cNvPr id="8" name="Rectangle 7">
            <a:extLst>
              <a:ext uri="{FF2B5EF4-FFF2-40B4-BE49-F238E27FC236}">
                <a16:creationId xmlns:a16="http://schemas.microsoft.com/office/drawing/2014/main" id="{38A54185-52FC-E5D3-8EB1-EDA42B045965}"/>
              </a:ext>
            </a:extLst>
          </p:cNvPr>
          <p:cNvSpPr/>
          <p:nvPr/>
        </p:nvSpPr>
        <p:spPr>
          <a:xfrm>
            <a:off x="8461702" y="1153024"/>
            <a:ext cx="2648245" cy="741090"/>
          </a:xfrm>
          <a:prstGeom prst="rect">
            <a:avLst/>
          </a:prstGeom>
          <a:solidFill>
            <a:schemeClr val="accent2"/>
          </a:solidFill>
          <a:ln>
            <a:solidFill>
              <a:srgbClr val="4AA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solidFill>
              </a:rPr>
              <a:t>3</a:t>
            </a:r>
          </a:p>
        </p:txBody>
      </p:sp>
      <p:pic>
        <p:nvPicPr>
          <p:cNvPr id="5" name="Picture 4">
            <a:extLst>
              <a:ext uri="{FF2B5EF4-FFF2-40B4-BE49-F238E27FC236}">
                <a16:creationId xmlns:a16="http://schemas.microsoft.com/office/drawing/2014/main" id="{7D385F5B-4611-FEA8-E002-2B0BEDEF9F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920418"/>
            <a:ext cx="12204000" cy="1735341"/>
          </a:xfrm>
          <a:prstGeom prst="rect">
            <a:avLst/>
          </a:prstGeom>
        </p:spPr>
      </p:pic>
    </p:spTree>
    <p:extLst>
      <p:ext uri="{BB962C8B-B14F-4D97-AF65-F5344CB8AC3E}">
        <p14:creationId xmlns:p14="http://schemas.microsoft.com/office/powerpoint/2010/main" val="35643644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7A3BDA-4F72-AA46-3BDE-ADF15965D7D5}"/>
              </a:ext>
            </a:extLst>
          </p:cNvPr>
          <p:cNvSpPr txBox="1"/>
          <p:nvPr/>
        </p:nvSpPr>
        <p:spPr>
          <a:xfrm>
            <a:off x="321082" y="3128403"/>
            <a:ext cx="4937825" cy="1384995"/>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72CE"/>
                </a:solidFill>
                <a:effectLst/>
                <a:uLnTx/>
                <a:uFillTx/>
                <a:latin typeface="Arial" panose="020B0604020202020204"/>
                <a:ea typeface="+mn-ea"/>
                <a:cs typeface="+mn-cs"/>
              </a:rPr>
              <a:t>Forvis</a:t>
            </a:r>
            <a:r>
              <a:rPr kumimoji="0" lang="en-US" sz="1400" b="0" i="0" u="none" strike="noStrike" kern="1200" cap="none" spc="0" normalizeH="0" baseline="0" noProof="0" dirty="0">
                <a:ln>
                  <a:noFill/>
                </a:ln>
                <a:solidFill>
                  <a:srgbClr val="0072CE"/>
                </a:solidFill>
                <a:effectLst/>
                <a:uLnTx/>
                <a:uFillTx/>
                <a:latin typeface="Arial" panose="020B0604020202020204"/>
                <a:ea typeface="+mn-ea"/>
                <a:cs typeface="+mn-cs"/>
              </a:rPr>
              <a:t> Mazars </a:t>
            </a:r>
            <a:r>
              <a:rPr kumimoji="0" lang="ru-RU" sz="1400" b="0" i="0" u="none" strike="noStrike" kern="1200" cap="none" spc="0" normalizeH="0" baseline="0" noProof="0" dirty="0">
                <a:ln>
                  <a:noFill/>
                </a:ln>
                <a:solidFill>
                  <a:srgbClr val="0072CE"/>
                </a:solidFill>
                <a:effectLst/>
                <a:uLnTx/>
                <a:uFillTx/>
                <a:latin typeface="Arial" panose="020B0604020202020204"/>
                <a:ea typeface="+mn-ea"/>
                <a:cs typeface="+mn-cs"/>
              </a:rPr>
              <a:t>Казахстан</a:t>
            </a:r>
            <a:endParaRPr kumimoji="0" lang="en-US" sz="1400" b="0" i="0" u="none" strike="noStrike" kern="1200" cap="none" spc="0" normalizeH="0" baseline="0" noProof="0" dirty="0">
              <a:ln>
                <a:noFill/>
              </a:ln>
              <a:solidFill>
                <a:srgbClr val="0072C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ул. Абиш </a:t>
            </a:r>
            <a:r>
              <a:rPr kumimoji="0" lang="ru-RU" sz="1400" b="0" i="0" u="none" strike="noStrike" kern="1200" cap="none" spc="0" normalizeH="0" baseline="0" noProof="0" dirty="0" err="1">
                <a:ln>
                  <a:noFill/>
                </a:ln>
                <a:solidFill>
                  <a:srgbClr val="464B4B"/>
                </a:solidFill>
                <a:effectLst/>
                <a:uLnTx/>
                <a:uFillTx/>
                <a:latin typeface="Arial" panose="020B0604020202020204"/>
                <a:ea typeface="+mn-ea"/>
                <a:cs typeface="+mn-cs"/>
              </a:rPr>
              <a:t>Кекилбайулы</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34,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БЦ</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Capital Tower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Алматы</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Казахстан</a:t>
            </a:r>
            <a:endPar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Тел</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7</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778</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873</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7159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Email: infoca@mazars.kz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5221BEC-FCE0-7C49-288C-54A373B24720}"/>
              </a:ext>
            </a:extLst>
          </p:cNvPr>
          <p:cNvSpPr txBox="1"/>
          <p:nvPr/>
        </p:nvSpPr>
        <p:spPr>
          <a:xfrm>
            <a:off x="8278120" y="3128403"/>
            <a:ext cx="4937825" cy="1169551"/>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72CE"/>
                </a:solidFill>
                <a:effectLst/>
                <a:uLnTx/>
                <a:uFillTx/>
                <a:latin typeface="Arial" panose="020B0604020202020204"/>
                <a:ea typeface="+mn-ea"/>
                <a:cs typeface="+mn-cs"/>
              </a:rPr>
              <a:t>Forvis</a:t>
            </a:r>
            <a:r>
              <a:rPr kumimoji="0" lang="en-US" sz="1400" b="0" i="0" u="none" strike="noStrike" kern="1200" cap="none" spc="0" normalizeH="0" baseline="0" noProof="0" dirty="0">
                <a:ln>
                  <a:noFill/>
                </a:ln>
                <a:solidFill>
                  <a:srgbClr val="0072CE"/>
                </a:solidFill>
                <a:effectLst/>
                <a:uLnTx/>
                <a:uFillTx/>
                <a:latin typeface="Arial" panose="020B0604020202020204"/>
                <a:ea typeface="+mn-ea"/>
                <a:cs typeface="+mn-cs"/>
              </a:rPr>
              <a:t> Mazars </a:t>
            </a:r>
            <a:r>
              <a:rPr kumimoji="0" lang="ru-RU" sz="1400" b="0" i="0" u="none" strike="noStrike" kern="1200" cap="none" spc="0" normalizeH="0" baseline="0" noProof="0" dirty="0">
                <a:ln>
                  <a:noFill/>
                </a:ln>
                <a:solidFill>
                  <a:srgbClr val="0072CE"/>
                </a:solidFill>
                <a:effectLst/>
                <a:uLnTx/>
                <a:uFillTx/>
                <a:latin typeface="Arial" panose="020B0604020202020204"/>
                <a:ea typeface="+mn-ea"/>
                <a:cs typeface="+mn-cs"/>
              </a:rPr>
              <a:t>Кыргызстан</a:t>
            </a:r>
            <a:endParaRPr kumimoji="0" lang="en-US" sz="1400" b="0" i="0" u="none" strike="noStrike" kern="1200" cap="none" spc="0" normalizeH="0" baseline="0" noProof="0" dirty="0">
              <a:ln>
                <a:noFill/>
              </a:ln>
              <a:solidFill>
                <a:srgbClr val="0072C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ул. </a:t>
            </a:r>
            <a:r>
              <a:rPr kumimoji="0" lang="ru-RU" sz="1400" b="0" i="0" u="none" strike="noStrike" kern="1200" cap="none" spc="0" normalizeH="0" baseline="0" noProof="0" dirty="0" err="1">
                <a:ln>
                  <a:noFill/>
                </a:ln>
                <a:solidFill>
                  <a:srgbClr val="464B4B"/>
                </a:solidFill>
                <a:effectLst/>
                <a:uLnTx/>
                <a:uFillTx/>
                <a:latin typeface="Arial" panose="020B0604020202020204"/>
                <a:ea typeface="+mn-ea"/>
                <a:cs typeface="+mn-cs"/>
              </a:rPr>
              <a:t>Московкая</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 118, БЦ</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en-US" sz="1400" b="0" i="0" u="none" strike="noStrike" kern="1200" cap="none" spc="0" normalizeH="0" baseline="0" noProof="0" dirty="0" err="1">
                <a:ln>
                  <a:noFill/>
                </a:ln>
                <a:solidFill>
                  <a:srgbClr val="464B4B"/>
                </a:solidFill>
                <a:effectLst/>
                <a:uLnTx/>
                <a:uFillTx/>
                <a:latin typeface="Arial" panose="020B0604020202020204"/>
                <a:ea typeface="+mn-ea"/>
                <a:cs typeface="+mn-cs"/>
              </a:rPr>
              <a:t>Olymp</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Бишкек</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Кыргызстан</a:t>
            </a:r>
            <a:endPar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Тел</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+996 312 882 155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Email: infoca@mazars.kz</a:t>
            </a:r>
          </a:p>
        </p:txBody>
      </p:sp>
      <p:sp>
        <p:nvSpPr>
          <p:cNvPr id="8" name="TextBox 7">
            <a:extLst>
              <a:ext uri="{FF2B5EF4-FFF2-40B4-BE49-F238E27FC236}">
                <a16:creationId xmlns:a16="http://schemas.microsoft.com/office/drawing/2014/main" id="{22D555C6-8AB2-2201-5AFD-918F96E571F2}"/>
              </a:ext>
            </a:extLst>
          </p:cNvPr>
          <p:cNvSpPr txBox="1"/>
          <p:nvPr/>
        </p:nvSpPr>
        <p:spPr>
          <a:xfrm>
            <a:off x="4292113" y="3128403"/>
            <a:ext cx="4937825" cy="116955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72CE"/>
                </a:solidFill>
                <a:effectLst/>
                <a:uLnTx/>
                <a:uFillTx/>
                <a:latin typeface="Arial" panose="020B0604020202020204"/>
                <a:ea typeface="+mn-ea"/>
                <a:cs typeface="+mn-cs"/>
              </a:rPr>
              <a:t>Forvis</a:t>
            </a:r>
            <a:r>
              <a:rPr kumimoji="0" lang="en-US" sz="1400" b="0" i="0" u="none" strike="noStrike" kern="1200" cap="none" spc="0" normalizeH="0" baseline="0" noProof="0" dirty="0">
                <a:ln>
                  <a:noFill/>
                </a:ln>
                <a:solidFill>
                  <a:srgbClr val="0072CE"/>
                </a:solidFill>
                <a:effectLst/>
                <a:uLnTx/>
                <a:uFillTx/>
                <a:latin typeface="Arial" panose="020B0604020202020204"/>
                <a:ea typeface="+mn-ea"/>
                <a:cs typeface="+mn-cs"/>
              </a:rPr>
              <a:t> Mazars </a:t>
            </a:r>
            <a:r>
              <a:rPr kumimoji="0" lang="ru-RU" sz="1400" b="0" i="0" u="none" strike="noStrike" kern="1200" cap="none" spc="0" normalizeH="0" baseline="0" noProof="0" dirty="0">
                <a:ln>
                  <a:noFill/>
                </a:ln>
                <a:solidFill>
                  <a:srgbClr val="0072CE"/>
                </a:solidFill>
                <a:effectLst/>
                <a:uLnTx/>
                <a:uFillTx/>
                <a:latin typeface="Arial" panose="020B0604020202020204"/>
                <a:ea typeface="+mn-ea"/>
                <a:cs typeface="+mn-cs"/>
              </a:rPr>
              <a:t>Узбекистан</a:t>
            </a:r>
            <a:endParaRPr kumimoji="0" lang="en-US" sz="1400" b="0" i="0" u="none" strike="noStrike" kern="1200" cap="none" spc="0" normalizeH="0" baseline="0" noProof="0" dirty="0">
              <a:ln>
                <a:noFill/>
              </a:ln>
              <a:solidFill>
                <a:srgbClr val="0072C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ул. </a:t>
            </a:r>
            <a:r>
              <a:rPr kumimoji="0" lang="ru-RU" sz="1400" b="0" i="0" u="none" strike="noStrike" kern="1200" cap="none" spc="0" normalizeH="0" baseline="0" noProof="0" dirty="0" err="1">
                <a:ln>
                  <a:noFill/>
                </a:ln>
                <a:solidFill>
                  <a:srgbClr val="464B4B"/>
                </a:solidFill>
                <a:effectLst/>
                <a:uLnTx/>
                <a:uFillTx/>
                <a:latin typeface="Arial" panose="020B0604020202020204"/>
                <a:ea typeface="+mn-ea"/>
                <a:cs typeface="+mn-cs"/>
              </a:rPr>
              <a:t>Афросиаб</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 8А</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БЦ </a:t>
            </a:r>
            <a:r>
              <a:rPr kumimoji="0" lang="en-US" sz="1400" b="0" i="0" u="none" strike="noStrike" kern="1200" cap="none" spc="0" normalizeH="0" baseline="0" noProof="0" dirty="0" err="1">
                <a:ln>
                  <a:noFill/>
                </a:ln>
                <a:solidFill>
                  <a:srgbClr val="464B4B"/>
                </a:solidFill>
                <a:effectLst/>
                <a:uLnTx/>
                <a:uFillTx/>
                <a:latin typeface="Arial" panose="020B0604020202020204"/>
                <a:ea typeface="+mn-ea"/>
                <a:cs typeface="+mn-cs"/>
              </a:rPr>
              <a:t>Dmaar</a:t>
            </a:r>
            <a:endPar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Ташкент</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a:t>
            </a: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Узбекистан</a:t>
            </a:r>
            <a:endPar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464B4B"/>
                </a:solidFill>
                <a:effectLst/>
                <a:uLnTx/>
                <a:uFillTx/>
                <a:latin typeface="Arial" panose="020B0604020202020204"/>
                <a:ea typeface="+mn-ea"/>
                <a:cs typeface="+mn-cs"/>
              </a:rPr>
              <a:t>Тел</a:t>
            </a: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 +998 712 389 936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64B4B"/>
                </a:solidFill>
                <a:effectLst/>
                <a:uLnTx/>
                <a:uFillTx/>
                <a:latin typeface="Arial" panose="020B0604020202020204"/>
                <a:ea typeface="+mn-ea"/>
                <a:cs typeface="+mn-cs"/>
              </a:rPr>
              <a:t>Email: infoca@mazars.kz</a:t>
            </a:r>
          </a:p>
        </p:txBody>
      </p:sp>
      <p:sp>
        <p:nvSpPr>
          <p:cNvPr id="2" name="TextBox 1">
            <a:extLst>
              <a:ext uri="{FF2B5EF4-FFF2-40B4-BE49-F238E27FC236}">
                <a16:creationId xmlns:a16="http://schemas.microsoft.com/office/drawing/2014/main" id="{DD576E2B-A946-6E62-E24A-6F6C8EA00FE2}"/>
              </a:ext>
            </a:extLst>
          </p:cNvPr>
          <p:cNvSpPr txBox="1"/>
          <p:nvPr/>
        </p:nvSpPr>
        <p:spPr>
          <a:xfrm>
            <a:off x="1810483" y="525880"/>
            <a:ext cx="8571033" cy="1323439"/>
          </a:xfrm>
          <a:prstGeom prst="rect">
            <a:avLst/>
          </a:prstGeom>
          <a:noFill/>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4000" b="1" cap="all" dirty="0">
                <a:solidFill>
                  <a:schemeClr val="tx2"/>
                </a:solidFill>
                <a:latin typeface="Arial" panose="020B0604020202020204"/>
              </a:rPr>
              <a:t>Спасибо за внимание!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all" spc="0" normalizeH="0" baseline="0" noProof="0" dirty="0">
                <a:ln>
                  <a:noFill/>
                </a:ln>
                <a:solidFill>
                  <a:schemeClr val="tx2"/>
                </a:solidFill>
                <a:effectLst/>
                <a:uLnTx/>
                <a:uFillTx/>
                <a:latin typeface="Arial" panose="020B0604020202020204"/>
                <a:ea typeface="+mn-ea"/>
                <a:cs typeface="+mn-cs"/>
              </a:rPr>
              <a:t>Вопросы?</a:t>
            </a:r>
            <a:endParaRPr kumimoji="0" lang="en-US" sz="4000" b="0" i="0" u="none" strike="noStrike" kern="1200" cap="all" spc="0" normalizeH="0" baseline="0" noProof="0" dirty="0">
              <a:ln>
                <a:noFill/>
              </a:ln>
              <a:solidFill>
                <a:schemeClr val="tx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25770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SET_SIZE_ON_INSERT" val="659,349"/>
</p:tagLst>
</file>

<file path=ppt/tags/tag2.xml><?xml version="1.0" encoding="utf-8"?>
<p:tagLst xmlns:a="http://schemas.openxmlformats.org/drawingml/2006/main" xmlns:r="http://schemas.openxmlformats.org/officeDocument/2006/relationships" xmlns:p="http://schemas.openxmlformats.org/presentationml/2006/main">
  <p:tag name="ASSET_SIZE_ON_INSERT" val="318,540"/>
</p:tagLst>
</file>

<file path=ppt/theme/theme1.xml><?xml version="1.0" encoding="utf-8"?>
<a:theme xmlns:a="http://schemas.openxmlformats.org/drawingml/2006/main" name="Office Theme">
  <a:themeElements>
    <a:clrScheme name="Custom 2">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vis_Mazars_TTK_16_9_Template.potx" id="{06D83521-72F3-4EAF-9B5D-529D6F664490}" vid="{268AF786-AF32-41FD-8167-0376FABB890B}"/>
    </a:ext>
  </a:extLst>
</a:theme>
</file>

<file path=ppt/theme/theme2.xml><?xml version="1.0" encoding="utf-8"?>
<a:theme xmlns:a="http://schemas.openxmlformats.org/drawingml/2006/main" name="Tender_Landscape">
  <a:themeElements>
    <a:clrScheme name="Mazars_2020">
      <a:dk1>
        <a:srgbClr val="787878"/>
      </a:dk1>
      <a:lt1>
        <a:srgbClr val="FFFFFF"/>
      </a:lt1>
      <a:dk2>
        <a:srgbClr val="F4F4F4"/>
      </a:dk2>
      <a:lt2>
        <a:srgbClr val="0071CE"/>
      </a:lt2>
      <a:accent1>
        <a:srgbClr val="0A1F8F"/>
      </a:accent1>
      <a:accent2>
        <a:srgbClr val="9EA480"/>
      </a:accent2>
      <a:accent3>
        <a:srgbClr val="382731"/>
      </a:accent3>
      <a:accent4>
        <a:srgbClr val="3D8375"/>
      </a:accent4>
      <a:accent5>
        <a:srgbClr val="704B63"/>
      </a:accent5>
      <a:accent6>
        <a:srgbClr val="3D4875"/>
      </a:accent6>
      <a:hlink>
        <a:srgbClr val="0071CE"/>
      </a:hlink>
      <a:folHlink>
        <a:srgbClr val="457E8F"/>
      </a:folHlink>
    </a:clrScheme>
    <a:fontScheme name="Mazars_2020">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nder_Landscape" id="{FFE30535-971E-4597-8F19-9A95BBB6BB8D}" vid="{BC5AEA3D-B86D-4907-87AA-2D74681D7256}"/>
    </a:ext>
  </a:extLst>
</a:theme>
</file>

<file path=ppt/theme/theme3.xml><?xml version="1.0" encoding="utf-8"?>
<a:theme xmlns:a="http://schemas.openxmlformats.org/drawingml/2006/main" name="1_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D5D1A5-43A0-46CE-AFCB-C8B282D26779}" vid="{ACF254D9-7CB4-460F-90A4-4E151CF599A3}"/>
    </a:ext>
  </a:extLst>
</a:theme>
</file>

<file path=ppt/theme/theme4.xml><?xml version="1.0" encoding="utf-8"?>
<a:theme xmlns:a="http://schemas.openxmlformats.org/drawingml/2006/main" name="2_Office Theme">
  <a:themeElements>
    <a:clrScheme name="Forvis_Mazars">
      <a:dk1>
        <a:srgbClr val="464B4B"/>
      </a:dk1>
      <a:lt1>
        <a:srgbClr val="FFFFFF"/>
      </a:lt1>
      <a:dk2>
        <a:srgbClr val="0072CE"/>
      </a:dk2>
      <a:lt2>
        <a:srgbClr val="F4F4F4"/>
      </a:lt2>
      <a:accent1>
        <a:srgbClr val="0072CE"/>
      </a:accent1>
      <a:accent2>
        <a:srgbClr val="4AA7B7"/>
      </a:accent2>
      <a:accent3>
        <a:srgbClr val="171C8F"/>
      </a:accent3>
      <a:accent4>
        <a:srgbClr val="27B093"/>
      </a:accent4>
      <a:accent5>
        <a:srgbClr val="B1B3B3"/>
      </a:accent5>
      <a:accent6>
        <a:srgbClr val="5D93CD"/>
      </a:accent6>
      <a:hlink>
        <a:srgbClr val="5D93CD"/>
      </a:hlink>
      <a:folHlink>
        <a:srgbClr val="84ADD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vis_Mazars_TTK_16_9_Template.potx" id="{06D83521-72F3-4EAF-9B5D-529D6F664490}" vid="{268AF786-AF32-41FD-8167-0376FABB89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47AA23D7FFD7419F7CD23536114599" ma:contentTypeVersion="14" ma:contentTypeDescription="Create a new document." ma:contentTypeScope="" ma:versionID="6ccd3fef44c80dee6dc72f36f87908fc">
  <xsd:schema xmlns:xsd="http://www.w3.org/2001/XMLSchema" xmlns:xs="http://www.w3.org/2001/XMLSchema" xmlns:p="http://schemas.microsoft.com/office/2006/metadata/properties" xmlns:ns2="c430a472-f72d-4dae-80d1-1ff415479c86" xmlns:ns3="9195d2cc-e29b-47d4-97a1-b3580f8ba856" targetNamespace="http://schemas.microsoft.com/office/2006/metadata/properties" ma:root="true" ma:fieldsID="623989df7f7f6d91266b061fa85310d9" ns2:_="" ns3:_="">
    <xsd:import namespace="c430a472-f72d-4dae-80d1-1ff415479c86"/>
    <xsd:import namespace="9195d2cc-e29b-47d4-97a1-b3580f8ba8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30a472-f72d-4dae-80d1-1ff415479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ae0aa21-f092-4d7c-8480-48d435008a8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95d2cc-e29b-47d4-97a1-b3580f8ba85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944c74-4588-40ad-81dd-a0f5b7301d80}" ma:internalName="TaxCatchAll" ma:showField="CatchAllData" ma:web="9195d2cc-e29b-47d4-97a1-b3580f8ba85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30a472-f72d-4dae-80d1-1ff415479c86">
      <Terms xmlns="http://schemas.microsoft.com/office/infopath/2007/PartnerControls"/>
    </lcf76f155ced4ddcb4097134ff3c332f>
    <TaxCatchAll xmlns="9195d2cc-e29b-47d4-97a1-b3580f8ba856" xsi:nil="true"/>
  </documentManagement>
</p:properties>
</file>

<file path=customXml/itemProps1.xml><?xml version="1.0" encoding="utf-8"?>
<ds:datastoreItem xmlns:ds="http://schemas.openxmlformats.org/officeDocument/2006/customXml" ds:itemID="{49347A66-660E-424C-B686-6451F0289704}">
  <ds:schemaRefs>
    <ds:schemaRef ds:uri="http://schemas.microsoft.com/sharepoint/v3/contenttype/forms"/>
  </ds:schemaRefs>
</ds:datastoreItem>
</file>

<file path=customXml/itemProps2.xml><?xml version="1.0" encoding="utf-8"?>
<ds:datastoreItem xmlns:ds="http://schemas.openxmlformats.org/officeDocument/2006/customXml" ds:itemID="{5A419EA6-2B5E-401D-8669-9CC0DB560B08}">
  <ds:schemaRefs>
    <ds:schemaRef ds:uri="9195d2cc-e29b-47d4-97a1-b3580f8ba856"/>
    <ds:schemaRef ds:uri="c430a472-f72d-4dae-80d1-1ff415479c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623D43-EEBD-40D9-BA87-C7F112A09071}">
  <ds:schemaRefs>
    <ds:schemaRef ds:uri="c430a472-f72d-4dae-80d1-1ff415479c86"/>
    <ds:schemaRef ds:uri="http://purl.org/dc/terms/"/>
    <ds:schemaRef ds:uri="http://schemas.openxmlformats.org/package/2006/metadata/core-properties"/>
    <ds:schemaRef ds:uri="9195d2cc-e29b-47d4-97a1-b3580f8ba856"/>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Forvis_Mazars_TTK_16_9_Template</Template>
  <TotalTime>1284</TotalTime>
  <Words>626</Words>
  <Application>Microsoft Office PowerPoint</Application>
  <PresentationFormat>Широкоэкранный</PresentationFormat>
  <Paragraphs>77</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4</vt:i4>
      </vt:variant>
      <vt:variant>
        <vt:lpstr>Заголовки слайдов</vt:lpstr>
      </vt:variant>
      <vt:variant>
        <vt:i4>7</vt:i4>
      </vt:variant>
    </vt:vector>
  </HeadingPairs>
  <TitlesOfParts>
    <vt:vector size="15" baseType="lpstr">
      <vt:lpstr>Aptos</vt:lpstr>
      <vt:lpstr>Arial</vt:lpstr>
      <vt:lpstr>Arial   </vt:lpstr>
      <vt:lpstr>Calibri</vt:lpstr>
      <vt:lpstr>Office Theme</vt:lpstr>
      <vt:lpstr>Tender_Landscape</vt:lpstr>
      <vt:lpstr>1_Office Theme</vt:lpstr>
      <vt:lpstr>2_Office Theme</vt:lpstr>
      <vt:lpstr>Ключевые принципы структурирования и учёта сделок исламского финансирования</vt:lpstr>
      <vt:lpstr>События</vt:lpstr>
      <vt:lpstr>Риски и внутренний контроль</vt:lpstr>
      <vt:lpstr>Принципы учёта</vt:lpstr>
      <vt:lpstr>Региональный контекст</vt:lpstr>
      <vt:lpstr>Заключение</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[CLIENT NAME] for the provision of global mobility services</dc:title>
  <dc:creator>Martin Cowley</dc:creator>
  <cp:lastModifiedBy>Sayat Mukashev</cp:lastModifiedBy>
  <cp:revision>11</cp:revision>
  <dcterms:created xsi:type="dcterms:W3CDTF">2024-05-20T14:52:53Z</dcterms:created>
  <dcterms:modified xsi:type="dcterms:W3CDTF">2025-06-16T06:35:51Z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0x0101006747AA23D7FFD7419F7CD23536114599</vt:lpwstr>
  </property>
</Properties>
</file>